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నీకే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Neeke 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కృషి లేక నీ కృప రక్షించెను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కృతజ్ఞతార్పణలర్పింతును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Krushi Leka Nee Krupa Rakshinchenu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Kruthagnathaarpanalarpinthunu (2)        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తండ్రియైన దేవునికే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కుమారుడైన దేవునికే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Thandriyaina Devunike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Kumaarudaina Devunike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దేవునికే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 వందన వందనము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Devunike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 Vandana Vandanamu (2)        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నీకే నా వందనము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వర్ణనకందని నీకే నా వందనము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Neeke Naa Vandanamu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Varnanakandani Neeke Naa Vandanamu (2)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నేనేల మరతు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వర్ణింతునా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Nenela Marathu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Varninthunaa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లోతు ఎత్తునే గ్రహించి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త్యాగమునే తలంచి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Lothu Etthune Grahinchi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Thyaagamune Thalanchi (2)        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కృపానిధి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సర్వాధిపతియును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Krupaanidhi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Sarvaadhipathiyunu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సంఘానికి శిరస్సు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సంగీత సాహిత్యము నీవే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Sanghaaniki Shirassu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Sangeetha Saahithyamu Neeve (2)        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 తైలము వలె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Parishuddhamaina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 Thailamu Vale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నుండి పోయబడి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నేను పాడెదను (2)      ||వందనము||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Nundi Poyabadi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Paravashinchi Nenu Paadedanu (2)         ||Vandanamu||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 వచ్చెనే ఒకని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వచ్చెనే నీలో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 Vachchene Okani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Vachchene Neelo Nundi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2026-02-25T08:46:52Z</dcterms:created>
  <dcterms:modified xsi:type="dcterms:W3CDTF">2026-02-25T08:46:52Z</dcterms:modified>
</cp:coreProperties>
</file>