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లోకమునకు నన్ను దేవా నా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Lokamunaku Nannu Devaa Naa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పరులకు యిలలో - ప్రభు క్రీస్తు రుచిన్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నిరతమునే జూపునట్లు - క్రుమ్మరించుము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Parulaku Yilalo - Prabhu Kreesthu Ruchin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Nirathamune Joopunatlu - Krummarinchumu Nannu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అద్భుత దేవా నా దేవా - క్రుమ్మరించుము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Adbhutha Devaa Naa Devaa - Krummarinchumu Nannu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నిత్యజీవం - నీ సంతోషం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 సమధానమిచ్చి - భద్రపరచితివి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Nithyajeevan - Nee Santhoshan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 Samadhaanamichchi - Bhadraparachithivi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అద్భుత దేవా నా దేవా - భద్రపరచితివి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Adbhutha Devaa Naa Devaa - Bhadraparachithivi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దీనుడనై నే - బహుదుఃఖపడిన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ఎన్నడైన విడువక శ్రేష్ట - ఉప్పుగా మర్చుచున్న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Deenudanai Ne - Bahuduhkhapadina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Ennadaina Viduvaka Shreshta - Uppugaa Marchuchunna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అద్భుత దేవా నా దేవా - ఉప్పుగా మర్చుచున్న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Adbhutha Devaa Naa Devaa - Uppugaa Marchuchunna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జనులు నన్ను హింసించినపుడు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ఎన్ని చెడ్డమాటలన్న - హల్లెలూయ పాడెదన్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Janulu Nannu Hinsinchinapudu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Enni Cheddamaatalanna - Hallelooya Paadedan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అద్భుత దేవా నా దేవా - హల్లెలూయ పాడెదన్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Adbhutha Devaa Naa Devaa - Hallelooya Paadedan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లోకమునకు నన్ను (2) - దేవా నా దేవా  - ఉప్పుగా జేసితివి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Lokamunaku Nannu (2) - Devaa Naa Devaa  - Uppugaa Jesithivi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 దేవా నా దేవా - ఉప్పుగా జేసితివి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 Devaa Naa Devaa - Uppugaa Jesithivi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నరరూపధారి - పరలోక ఉప్పయి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ఘోరపాపినైన నన్ను - శుద్ధీకరించితివి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Nararoopadhaari - Paraloka Uppayi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Ghorapaapinaina Nannu - Shuddheekarinchithivi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అద్భుత దేవా నా దేవా - శుద్ధీకరించితివి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Adbhutha Devaa Naa Devaa - Shuddheekarinchithivi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యెరికో నీళ్ళ - వలె నా జీవం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మరణచేదైయుండ నీవు - రుచిగా మార్చితివి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Yeriko Neella - Vale Naa Jeevan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Maranachedaiyunda Neevu - Ruchigaa Maarchithivi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అద్భుత దేవా నా దేవా - రుచిగా మార్చితివి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Adbhutha Devaa Naa Devaa - Ruchigaa Maarchithivi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రోతహృదయం - నూతన 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 ఉప్పుతోడ నీవు - నింపిన దేవుండవు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Rothahrudayan - Noothana 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Parama Upputhoda Neevu - Nimpina Devundavu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అద్భుత దేవా నా దేవా - నింపిన దేవుండవు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Adbhutha Devaa Naa Devaa - Nimpina Devundavu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2026-08-11T18:51:12Z</dcterms:created>
  <dcterms:modified xsi:type="dcterms:W3CDTF">2026-08-11T18:51:12Z</dcterms:modified>
</cp:coreProperties>
</file>