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దేవునితో సహపాటి పాలివారిగానుజేసె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Devunitho Sahapaati Paalivaarigaanujese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రాబోవు మహిమయందు పాలివారమౌ మనము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సెలవిచ్చెనుగా ప్రియులను మేల్కొల్పెదము "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Raabovu Mahimayandu Paalivaaramau Manamu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Selavichchenugaa Priyulanu Melkolpedamu "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దేవునితో సహపాటి పాలివారిగానుజేసె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Devunitho Sahapaati Paalivaarigaanujese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తోడివారసులనుగా మనలను ప్రభు జేసెనుగా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Thodivaarasulanugaa Manalanu Prabhu Jesenugaa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దుష్టలోకము నుండి అద్భుతముగా రక్షించె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అమూల్య వాగ్దానములిచ్చి దైవస్వభావ మొసగెనుగా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Dushtalokamu Nundi Adbhuthamugaa Rakshinche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Amoolya Vaagdaanamulichchi Daivasvabhaava Mosagenugaa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దైవ వెలుగును పొంది దైవాత్మలో పాలు పొంది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దివ్య వాక్యమును పొంది దివిని రుచి చూచితిమి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Daiva Velugunu Pondi Daivaathmalo Paalu Pondi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Divya Vaakyamunu Pondi Divini Ruchi Choochithimi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 పరిశుద్ధతలో పాలి వారమగునట్లు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సకల శ్రమల పాలై దైవశిక్ష నొందితిమి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 Parishuddhathalo Paali Vaaramagunatlu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Sakala Shramala Paalai Daivashiksha Nondithimi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పరలోక పిలుపునందు పాలివారిగాను జేసె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యింటి వారినిగా జేయ మనల నేర్పరచె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Paraloka Pilupunandu Paalivaarigaanu Jese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Yinti Vaarinigaa Jeya Manala Nerparache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తండ్రిని స్తుతించెదము యోగ్యులుగా మముజేసె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పరిశుద్ధుల స్వాస్థ్యములో పాలివారిగా జేసె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Thandrini Sthuthinchedamu Yogyulugaa Mamujese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Parishuddhala Svaasthyamulo Paalivaarigaa Jese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క్రీస్తులో పాలివారై క్రీస్తు సుగుణములను పొంది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దృఢముగా నిలిచెదము పట్టువదలక మనము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Kreesthulo Paalivaarai Kreesthu Sugunamulanu Pondi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Drudhamugaa Nilichedamu Pattuvadalaka Manamu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2026-08-11T18:50:38Z</dcterms:created>
  <dcterms:modified xsi:type="dcterms:W3CDTF">2026-08-11T18:50:38Z</dcterms:modified>
</cp:coreProperties>
</file>