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మనసా నీ ప్రియుడు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Manasaa Nee Priyudu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మనసా! నీ ప్రియుడు యేసు నీ పక్షమై నిలిచెనే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మహదానందమే తనతో జీవితం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Manasaa! Nee Priyudu Yesu Nee Pakshamai Nilichene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Mahadaanandame Thanatho Jeevithan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ఓమనసా ఇది నీకు తెలుసా!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దివ్యమైన సంగతులెన్నో నీ ప్రియుడు వివరించగా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Omanasaa Idi Neeku Thelusaa!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ఉత్సాహ ధ్వనులతో ఊరేగితివే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ఉరుముల ధ్వనులన్నీ క్షణికమైనవేగా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దిగులు చెందకే పి మనసా! ||మనసా||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 కార్యములెన్నో నీ ప్రియుడు చేసియుండగా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సంఘము ఎదుట నీవు సాక్షి వైతివే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ఇహ లోక శ్రమలన్ని స్వల్పకాలమేగా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కలవరమేలనే పి మనసా! ||మనసా||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నిష్కళంకురాలవు నీవని నీ ప్రియుడు నిను మెచ్చెనే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కృపాతిశయముచే నీవు ఉల్లసించితివే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దుష్టుల క్షేమము నీ కంట బడగా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మత్సరపడకే ఓ మనసా! ||మనసా||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2026-08-11T18:39:00Z</dcterms:created>
  <dcterms:modified xsi:type="dcterms:W3CDTF">2026-08-11T18:39:00Z</dcterms:modified>
</cp:coreProperties>
</file>