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అందమైన క్షణము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Andamaina Kshanamu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దైవతనయుని కొలువ రావా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సందేహించకు ఓ సోదరా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Thanayuni Koluva Raavaa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Sandehinchaku O Sodaraa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మార్గము కోరి రావా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సంశయమెందుకు ఓ సోదరా… ఓ సోదరీ…      ||సంబరమే||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Maargamu Kori Raavaa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Samshayamenduku O Sodaraa.. O Sodaree..         ||Sambarame||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విమోచన నిత్య జీవం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సిలువలోనే మనకు సాధ్యం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Vimochana Nithya Jeevam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Siluvalone Manaku Saadhyam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భారం తాను మోసి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దోషములను తుడిచేసాడు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Bhaaram Thaanu Mosi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Doshamulanu Thudichesaadu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చెంతకు చేర రావా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జాగు ఎందుకు ఓ సోదరా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Chenthaku Chera Raavaa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Jaagu Enduku O Sodaraa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నామము నమ్మ రావా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జాగు ఎందుకు ఓ సోదరా… ఓ సోదరీ…      ||సంబరమే||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Naamamu Namma Raavaa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Jaagu Enduku O Sodaraa.. O Sodaree..         ||Sambarame||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అందమైన క్షణము ఆనందమయము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పుట్టినవేళ సంబరమే సంబరము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Andamaina Kshanamu Aanandamayamu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Puttina Vela Sambarame Sambaramu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పుట్టినవేళ సంబరమే సంబరము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బంగారు సొగసు కన్నా బహు అందగాడు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Puttina Vela Sambarame Sambaramu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Bangaaru Sogasu Kannaa Bahu Andagaadu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బోళము సాంబ్రాణి కన్నా బహు సుగంధుడు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Bolamu Saambraani Kannaa Bahu Sugandhudu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సంబరమే సంబరము శ్రీ యేసు జననము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జగతికి మహా సంతోషము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Sambarame Sambaramu – Shree Yesu Jananamu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Jagathiki Mahaa Santhoshamu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సృష్టికి ముందే దేవుడేర్పరిచిన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జీవం ఈ ప్రభు యేసే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Srushtiki Munde Devuderparachina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Jeevam Ee Prabhu Yese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జీవం ఈ ప్రభు యేసే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Jeevam Ee Prabhu Yese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యోధుడు దేవాది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నరుడై మనకై పుట్టాడు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Yodhudu Devaadhi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 Narudai Manakai Puttaadu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గాయములకు కట్టు కట్టి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బ్రతుకులను వెలుగుతో నింపిన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Gaayamulaku Kattu Katti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Brathukulanu Velugutho Nimpina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2026-02-25T09:16:05Z</dcterms:created>
  <dcterms:modified xsi:type="dcterms:W3CDTF">2026-02-25T09:16:05Z</dcterms:modified>
</cp:coreProperties>
</file>