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హల్లెలుయా పాడెదా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Paadedaa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కష్టములన్నింటిని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ప్రియముగా భరియింతును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Kashtamulannintini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Priyamuga Bhariyinthunu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కొరకే జీవింతును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జీవంపు దాతవు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Korake Jeevinthunu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Jeevampu Daathavu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నిన్ను నే కొనియాడెదన్         ||హల్లెలుయా||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Ninnu Ne Koniyaadedan               ||Hallelujah||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హల్లెలుయా పాడెదా ప్రభు నిన్ను కొనియాడెదన్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వేళలయందునా నిన్ను పూజించి కీర్తింతును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Paadedaa Prabhu Ninnu Koniyaadedan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Velalayandunaa Ninnu Poojinchi Keerthinthunu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నిన్ను నే కొనియాడెదన్          ||హల్లెలుయా||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Ninnu Ne Koniyaadedan         ||Hallelujah||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వాగ్ధానములనిచ్చి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నెరవేర్చువాడవు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Vaagdhaanamulanichchi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Neraverchuvaadavu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నమ్మకమైన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కాపాడువాడవు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Nammakamaina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Kaapaaduvaadavu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నిన్ను నే కొనియాడెదన్         ||హల్లెలుయా||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Ninnu Ne Koniyaadedan          ||Hallelujah||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ఎందరు నిను చూచిరో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వారికి వెలుగు కల్గెన్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Endaru Ninu Choochiro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Vaariki Velugu Kalgen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 వెలుగొందితిన్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జీవంపు జ్యోతివి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 Velugondithin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Jeevampu Jyothivi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నిన్ను నే కొనియాడెదన్         ||హల్లెలుయా||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Ninnu Ne Koniyaadedan              ||Hallelujah||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2026-02-25T09:28:12Z</dcterms:created>
  <dcterms:modified xsi:type="dcterms:W3CDTF">2026-02-25T09:28:12Z</dcterms:modified>
</cp:coreProperties>
</file>