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హా! ఎంత అద్భుతాశ్చర్య దినము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Haa! Entha Adbhuthaashcharya Dinamu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 దిగెను మహిమ నిండె నాలో - సిలువ యొద్ద స్వస్థత కలిగెను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 Digenu Mahima Ninde Naalo - Siluva Yodda Svasthatha Kaligenu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పాపం కడిగెను రాత్రి పగలై మారెను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 దిగెను మహిమ నిండెనాలో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Paapan Kadigenu Raathri Pagalai Maarenu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 Digenu Mahima Nindenaalo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హా! ఎంత అద్భుతాశ్చర్య దినము - ఎన్నడు మరువని దినం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 చీకటిలో తిరిగినపుడు యేసు నన్ను సంధించె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Haa! Entha Adbhuthaashcharya Dinamu - Ennadu Maruvani Dinan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 Cheekatilo Thiriginapudu Yesu Nannu Sandhinche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హా! ఎంత జాలి గల మిత్రుడు హృదయ అక్కర తీర్చెను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మరణచ్చాయలు పోయె ముదమున తెలిపెద - చీకటినంత బాపెన్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Haa! Entha Jaali Gala Mithrudu Hrudaya Akkara Theerchenu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Maranachchaayalu Poye Mudamuna Thelipeda - Cheekatinantha Baapen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పరిశుద్ధ ఆత్మతో జన్మించితి దేవుని గృహమందు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కల్వరి ప్రేమచే కల్గెనీతి ఓ ఎంత ఔన్నత్యము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Parishuddha Aathmatho Janminchithi Devuni Gruhamandu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Kalvari Premache Kalgeneethi O Entha Aunnathyamu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తీర్మానము జరిగె వేగముగా పాపిగా నేను రాగా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కృపనిచ్చె దాని నే స్వీకరించగా రక్షించెను స్తోత్రము ||పరము||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Theermaanamu Jarige Vegamugaa Paapigaa Nenu Raagaa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Krupanichche Daani Ne Sveekarinchagaa Rakshinchenu Sthothramu ||Paramu||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నిశ్చయముగ పరమందున్న కాలము తీరగనే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భవనములు నాకందున్నవని స్థిరముగనే నమ్ముదున్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Nishchayamuga Paramandunna Kaalamu Theeragane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Bhavanamulu Naakandunnavani Sthiramugane Nammudun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నమ్మి సిలువనే చేరిననాడే అదియే అద్భుతదినం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నిత్యైశ్వర్యమీ దీవెనలు పొందితి ప్రభు హస్తమునుండి ||పరము||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Nammi Siluvane Cherinanaade Adiye Adbhuthadinan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Nithyaishvaryamee Deevenalu Pondithi Prabhu Hasthamunundi ||Paramu||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2026-08-11T18:51:08Z</dcterms:created>
  <dcterms:modified xsi:type="dcterms:W3CDTF">2026-08-11T18:51:08Z</dcterms:modified>
</cp:coreProperties>
</file>