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జయమిచ్చిన దేవునికి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Jayamichchina Devuniki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జయమిచ్చిన దేవునికి కోట్లకొలది స్తోత్రం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జీవింప చేసిన రాజా నిన్నే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Jayamichchina Devuniki Kotlakoladi Sthothram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Jeevimpa Chesina Raajaa Ninne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జీవితమంతా స్తుతింతున్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పాడెదన్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Jeevithamanthaa Sthuthinthun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Paadedan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 ధ్వనితో ఆర్భాటింతును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 Dhwanitho Aarbhaatinthun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హస్తముతో ఆదుకో నన్నిలలో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బలం… దేనికి జడియను (2)       ||జయమిచ్చిన||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Hasthamutho Aadhuko Nannilalo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Balam… Deniki Jadiyanu (2)       ||Jayamichchina||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సూర్యుడు ప్రేమా పూర్ణుడు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 మూర్తివి… యేసు నా రక్షకా (2)       ||జయమిచ్చిన||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Sooryudu Premaa Poornudu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Karunaa Moorthivi… Yesu Naa Rakshakaa (2)       ||Jayamichchina||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అద్భుతకరుడవు సృష్టికర్తవు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యుద్ధ శూరుడా… విజయ శీలుడా (2)       ||జయమిచ్చిన||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Adbhuthakarudavu Srushtikarthavu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Yuddha Shoorudaa… Vijaya Sheeludaa (2)       ||Jayamichchina||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 దేవుడు కరుణా శీలుడు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కాచును… కునుకడు ఎన్నడూ (2)       ||జయమిచ్చిన||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 Devudu Karunaa Sheeludu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Kaachunu… Kunukadu Ennadu (2)       ||Jayamichchina||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నా రక్షణ నాదు ఆశ్రయం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నిరీక్షణ… యేసు నాయకుడే (2)       ||జయమిచ్చిన||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Naa Rakshana Naadhu Aashrayam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Nireekshana… Yesu Naayakude (2)       ||Jayamichchina||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2026-02-25T09:33:19Z</dcterms:created>
  <dcterms:modified xsi:type="dcterms:W3CDTF">2026-02-25T09:33:19Z</dcterms:modified>
</cp:coreProperties>
</file>