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సూర్యుడు నీపై నుదయించును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Sooryudu Neepai Nudayinchunu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సూర్యుడు నీపై నుదయించును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Sooryudu Neepai Nudayinchunu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అతని రెక్కలు నారోగ్యము నిచ్చును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Athani Rekkalu Naarogyamu Nichchunu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పాపపు టంధకారమందుంటిమి - శాప శిక్షపొంద తగియుంటిమి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దాపున జేరిన నీతి సూర్యుడు (2) - నీపై ప్రకాశించు నిత్యము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Paapapu Tandhakaaramanduntimi - Shaapa Shikshaponda Thagiyuntimi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Daapuna Jerina Neethi Sooryudu (2) - Neepai Prakaashinchu Nithyamu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కృపయు సత్యము యేసుద్వార కల్గెన్ - కృపనుబొందగ వేగమే రారమ్ము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అపరిమిత కృపనుండి నీవు - కృపవెంబడి కృప బొందెదవు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Krupayu Sathyamu Yesudvaara Kalgen - Krupanubondaga Vegame Raarammu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Aparimitha Krupanundi Neevu - Krupavembadi Krupa Bondedavu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వారాయన తట్టు తేరిచూడగా - వారి ముఖము బహు ప్రకాశించెను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పరమ ప్రభును చూడు నీతి సూర్యుని - కిరణంబులు వెల్గునిచ్చును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Vaaraayana Thattu Therichoodagaa - Vaari Mukhamu Bahu Prakaashinchenu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Parama Prabhunu Choodu Neethi Sooryuni - Kiranambulu Velgunichchunu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మందిరమంత యెహోవా తేజస్సు - అందరు చూడ నిండి యుండెను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సుందరమగు క్రీస్తు తేజస్సును - పొంది యారాధించి స్తుతించు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Mandiramantha Yehovaa Thejassu - Andaru Chooda Nindi Yundenu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Sundaramagu Kreesthu Thejassunu - Pondi Yaaraadhinchi Sthuthinchu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తన మహిమకు రాజ్యమునకును - మనలను పిలిచిన దేవునికి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వినయముతోడ విధేయులమై - నడుచుకొందుము నిత్యము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Thana Mahimaku Raajyamunakunu - Manalanu Pilichina Devuniki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Vinayamuthoda Vidheyulamai - Naduchukondumu Nithyamu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2026-08-11T18:37:52Z</dcterms:created>
  <dcterms:modified xsi:type="dcterms:W3CDTF">2026-08-11T18:37:52Z</dcterms:modified>
</cp:coreProperties>
</file>