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క్రీస్తుని గొల్వ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Kreesthuni Golva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భేదాభేదములు గాని బోధ - నాధుండొనరించె - సాధు లెల్లను సంతోషింప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బాధలుంబడు స - ద్రిక్తులతోడను - సాదర వాక్కులు - జక్కగ పలికెను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Bhedaabhedamulu Gaani Bodha - Naadhundonarinche - Saadhu Lellanu Santhoshimpa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Baadhalumbadu Sa - Drikthulathodanu - Saadara Vaakkulu - Jakkaga Palikenu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మహిలోన మనుజు లెవ్వ రైనం - జేయ లేనట్టి - మహిమాద్చుతములం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జేసె నన్న = మహా రోగులను - మథి మృతులను మహా - మహుండు స్వస్థుల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Mahilona Manuju Levva Rainan - Jeya Lenatti - Mahimaadchuthamulan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Jese Nanna = Mahaa Rogulanu - Mathi Mruthulanu Mahaa - Mahundu Svasthula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మజథి గావించెను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Majathi Gaavinchenu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వర్ణింప వలనుకాని వాండు మన కోసర మతడు - మరణమై మరల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'బ్రతికినాడు = పరలోకమునకు - మరి వేంచేసిన - పరుం డగు క్రీస్తుని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Varnimpa Valanukaani Vaandu Mana Kosara Mathadu - Maranamai Marala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'Brathikinaadu = Paralokamunaku - Mari Venchesina - Parun Dagu Kreesthuni -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పాదముం బట్టుము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Paadamun Battumu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పరిశుద్ధ దూతల నాదముతో - ప్రభు యేసు క్రీస్తు - ప్రకాశ వస్త్ర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మహిమలతోం = పరమునుండి బహు - త్వరగా వచ్చును - ధరలో నమ్మిన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Parishuddha Doothala Naadamutho - Prabhu Yesu Kreesthu - Prakaasha Vasthra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Mahimalathon = Paramunundi Bahu - Thvaragaa Vachchunu - Dharalo Nammina -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నరులను బ్రోచును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Narulanu Brochunu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_న్యాయంబు దీర్చు దినము గలదు - నమ్మని వారెల్ల - సాయంబు వెదకినను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గనపడదు = సువార్త న్యాయముం దీర్చును - నడవడి చొప్పున - నమ్మని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_Nyaayambu Deerchu Dinamu Galadu - Nammani Vaarella - Saayambu Vedakinanu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Ganapadadu = Suvaartha Nyaayamun Deerchunu - Nadavadi Choppuna - Nammani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- నరకము జేర్చును ||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- Narakamu Jerchunu ||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క్రీస్తుని గొల్వ రన్న - యీ జగతిలోన - నెవ్వరు లేరు వాని కన్న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వాక్యము - ఎవ్వరి కబ్బునో - దోసము విడి పర - వాసము దొరకును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Kreesthuni Golva Ranna - Yee Jagathilona - Nevvaru Leru Vaani Kanna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Vaakyamu - Evvari Kabbuno - Dosamu Vidi Para - Vaasamu Dorakunu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నమ్మండీ నష్టము నొందక - యేసుని నమ్మిన - పొమ్మని చెప్పండు సుమ్మండి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ఇమ్ముగం గృపతో - నిలలోం గాచును - పిమ్మట మోక్ష పురమునం జేర్చును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Nammandee Nashtamu Nondaka - Yesuni Nammina - Pommani Cheppandu Summandi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Immugan Grupatho - Nilalon Gaachunu - Pimmata Moksha Puramunan Jerchunu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సత్యుండు నిత్యుంాయ నన్న - యీ సర్వ సృష్టిం - జక్కంగ సలిపి నిలిపె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 = వ్యత్యాసము లే -మియు లేకుండంగ - సత్యుండు చేసెను - సర్వజగం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Sathyundu Nithyunaaya Nanna - Yee Sarva Srushtin - Jakkangga Salipi Nilipe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 = Vyathyaasamu Le -Miyu Lekundangga - Sathyundu Chesenu - Sarvajagan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బును||యేసు||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Bunu||Yesu||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నిరాకారుండు నిశ్చయుండన్న - నరుల రక్షింప - నరావతారుండై నాండన్న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నరుల పాపములుం - పరిహరించుట - కొరకై మరియ కొడుకై పుట్టెను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Niraakaarundu Nishchayundanna - Narula Rakshimpa - Naraavathaarundai Naandanna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Narula Paapamulun - Pariharinchuta - Korakai Mariya Kodukai Puttenu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పరిశుద్ధవంతుం డాయ నన్న - ప్రభు యేసు నందం - పాపమే గానం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బడుట సున్న = పరులను గావను - ధరలోం దిరిగెను - నరుల నడుమ బహు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Parishuddhavanthun Daaya Nanna - Prabhu Yesu Nandan - Paapame Gaanan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Baduta Sunna = Parulanu Gaavanu - Dharalon Dirigenu - Narula Naduma Bahu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నిరపరాధముతో 11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Niraparaadhamutho 11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2026-08-11T18:43:20Z</dcterms:created>
  <dcterms:modified xsi:type="dcterms:W3CDTF">2026-08-11T18:43:20Z</dcterms:modified>
</cp:coreProperties>
</file>