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Conquering Now and Still to Conquer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our Lord and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 and Monarch divine;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are the stars that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 in His kingdom shall shine.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to the strong is the battle,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to the swift is the race,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to the true and the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Vict'ry is promised through grace.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Conquering now and still to conquer,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Thou Ruler of all,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Thrones and their scepters all shall perish,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Crowns and their splendor shall fall,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shall the armies Thou leadest,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Faithful and true to the last,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in Thy mansions eternal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Rest, when their warfare is past.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to the strong is the battle,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to the swift is the race,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to the true and the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Vict'ry is promised through grace.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Conquering now and still to conquer,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Rideth a King in His might;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Leading the host of all the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Into the midst of the fight;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them with courage advancing,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Clad in their brilliant array,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Shouting the Name of their Leader,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them exultingly say: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to the strong is the battle,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to the swift is the race,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to the true and the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Vict'ry is promised through grace.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Conquering now and still to conquer,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this wonderful King?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Whence are the armies which He leadeth,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of His glory they sing?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2026-08-24T07:33:39Z</dcterms:created>
  <dcterms:modified xsi:type="dcterms:W3CDTF">2026-08-24T07:33:39Z</dcterms:modified>
</cp:coreProperties>
</file>