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दूर एक तारा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 Ek Thaaraa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दूर एक तारा जा रहा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पहुचेगा एक दिन बैथलहम को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 Ek Thaaraa Jaa Rahaa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Pahuchegaa Ek Din Bethlahem Ko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हम भी चलेंगे पीछे उसके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दंडवत करेंगे क्रिस्ट येशु को        ||दूर एक||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Ham Bhee Chalenge Peeche Uske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Dandvath Karenge Kreesth Yeshu Ko     ||Door Ek||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मरीयम का बेटा वो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चरनी में जो आज आया है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Mariyam Kaa Betaa Vo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Charnee Me Jo Aaj Aayaa Hai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तारे आकाश जल खुशिया मनाते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वो ही हमारा राजा है (2)     ||दूर एक||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Thaare Aakaash Jal Kushiyaa Manaathe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 Hee Hamaraa Raajaa Hai (2)    ||Door Ek||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आया बचने को हमे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दुबे थे जब हम पापो मे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Aayaa Bachaane Ko 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Doobe The Jab Ham Paapo Mein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ये बात समझो मन फिराओ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क्यों आया जग मे प्यारा मसीह (2)     ||दूर एक||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Baath Samjho Man Phiraavo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Kyo Aayaa Jag Me Pyaaraa Maseeh (2)    ||Door Ek||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आएगा फिर से मसीह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चिन्हों को देखो पूरे होते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Aayegaa Phir Se Maseeh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Chinho Ko Dekho Poore Hothe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न्याय करेगा आकर हमारा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न्याय का दिन अब निकट आया (2)     ||दूर एक||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Nyaay Karegaa Aakar Hamaaraa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Nyaay Kaa Din Ab Nikat Aayaa (2)    ||Door Ek||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2026-02-25T09:09:05Z</dcterms:created>
  <dcterms:modified xsi:type="dcterms:W3CDTF">2026-02-25T09:09:05Z</dcterms:modified>
</cp:coreProperties>
</file>