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క్రీస్తు వైపు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Kreesthu Vaipu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క్రీస్తు వైపు నున్నారు - ఎవ రేసుని వారు - రాజౌ = దివ్య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కొరకై - యెవరు సేవ చేయుచు నుందు ||రెవరు||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Kreesthu Vaipu Nunnaaru - Eva Resuni Vaaru - Raajau = Divya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Korakai - Yevaru Seva Cheyuchu Nundu ||Revaru||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నాశనం బగు నాత్మల కెల్ల - నాశ్రయ రక్షక్షుందౌ - క్రీస్తు = యేసును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లోకమును - విసర్జించి సేవంజేయ ||నెవరు||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Naashanan Bagu Naathmala Kella - Naashraya Rakshakshundau - Kreesthu = Yesunu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Lokamunu - Visarjinchi Sevanjeya ||Nevaru||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లయము గాని యేసు శక్తియే - జయము పొందును - ఆయన = ప్రియమౌ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సైన్యమందుం - సయితాను నెదిరించి గెలువ ||నెవరు||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Layamu Gaani Yesu Shakthiye - Jayamu Pondunu - Aayana = Priyamau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Sainyamandun - Sayithaanu Nedirinchi Geluva ||Nevaru||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మరణమందు గూడ మాకుం - గరుణం జూపిన యేసు నీ కొ = మరులమై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మేమందజము నీ - దరికిం జేరి యున్నాము || ఎవరు||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Maranamandu Gooda Maakun - Garunan Joopina Yesu Nee Ko = Marulamai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Memandajamu Nee - Darikin Jeri Yunnaamu || Evaru||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2026-08-11T18:44:38Z</dcterms:created>
  <dcterms:modified xsi:type="dcterms:W3CDTF">2026-08-11T18:44:38Z</dcterms:modified>
</cp:coreProperties>
</file>