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స్తుతించెదను స్తుతించెదను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Sthuthinchedanu Sthuthinchedanu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జయము ఆదరణయు – దయతో అనుగ్రహించితివి (2) 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Jayamu Aadaranayu – Dayatho Anugrahinchithivi (2)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సిలువనెత్తి శ్రమలు సహించి – సేవకు పిలచిన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 దర్శక వీర యోధ – సంశయ హారకా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Siluvanetthi Shramalu Sahinchi – Sevaku Pilachina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Sneha Darshaka Veera Yodha – Samshaya Haaraka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నింద ఆకలియైన – నీ స్నేహమునుండి ఎడబాపునా (2) 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Ninda Aakaliyaina – Nee Snehamunundi Edabaapunaa (2)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స్తుతించెదను స్తుతించెదను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ప్రభున్ కృతజ్ఞతతో అనుదినము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Sthuthinchedanu Sthuthinchedanu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Prabhun Kruthagnathatho Anudinamu    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దేవుడు సర్వాధిపతియు – ఉర్వి పరిపాలక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ఉన్నతం విసర్జించి నన్ను వెదకిన – ఉత్తమ స్నేహితుని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Devudu Sarvaadhipathiyu – Urvi Paripaalaka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 Visarjinchi Nanu Vedakina – Utthama Snehithuni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ఉదయం సంధ్యా ఎల్లప్పుడును – ఉత్సాహ ధ్వనితో పాడెదను (2) 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 Sandhyaa Ellappudunu – Uthsaaha Dhwanitho Paadedanu (2)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నాశనకరమైన పాప గుంట నుండి – నరక వేదన 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విడిపించి నిలిపిన దేవా – నిర్మల స్వరూప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Naashanakaramaina Paapa Gunta Nundi – Naraka Vedana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Vidipinchi Nilipina Devaa – Nirmala Swaroopa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సమాధానం సంతోషముతో – నిత్య జీవము నాకిచ్చితివి (2) 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Samaadhaanam Santhoshamutho – Nithya Jeevamu Naakichchithivi (2)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క్షమించి రోగము బాపి – భయమును దీర్చి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పవిత్రదాయక పావన మూర్తి – పరిశుద్ధ మిచ్చిన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Kshaminchi Rohamu Baapi – Bhayamunu Deerchi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Pavithradaayaka Paavana Moorthi – Parishuddha Michchina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పాదం శరణ్యం నాకు – పరమ రాజా పుణ్య దేవా (2) 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Paadam Sharanyam Naaku – Parama Raajaa Punya Devaa (2)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గర్భమునకు ముందేర్పరచి – దేహము నమర్చియును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దక్షిణ బాహుతో పట్టుకొనిన – దయా సంపూర్ణుడా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Garbhamunaku Munderparachi – Dehamu Namarchiyunu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Dakshina Baahutho Pattukonina – Dayaa Sampoornudaa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2026-02-25T09:18:14Z</dcterms:created>
  <dcterms:modified xsi:type="dcterms:W3CDTF">2026-02-25T09:18:14Z</dcterms:modified>
</cp:coreProperties>
</file>