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ఒడ్డుచేరి నీ యెదుట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Odducheri Nee Yeduta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ఒడ్డుచేరి నీ యెదుట 3. యేసువా! నా స్వరక్షణ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నిల్పునపుడు రక్షకా నిశ్చయంబు యైనదే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Odducheri Nee Yeduta 3. Yesuvaa! Naa Svarakshana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Nilpunapudu Rakshakaa Nishchayambu Yainade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యాత్మనైన తేక ఐనఫలితంబుజూడ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సిగ్గుపడిపోదునా. కష్టపడనైతినే.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Yaathmanaina Theka Ainaphalithambujooda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Siggupadipodunaa. Kashtapadanaithine.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ఒక్క యాత్మనైన నేను 4. గడ్చిపోయెన్‌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రక్షింపక యేసువా మోసపోతినేనయ్యో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Okka Yaathmanaina Nenu 4. Gadchipoyen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Rakshimpaka Yesuvaa Mosapothinenayyo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వట్టి చేతులతో నిన్ను గడ్చినట్టి కాలమైతే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దర్శించుట తగునా || ఏడ్చినను రాదది.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Vatti Chethulatho Ninnu Gadchinatti Kaalamaithe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Darshinchuta Thagunaa || Edchinanu Raadadi.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ఆత్మలందు వాంఛలేక 5. భక్తులారా! ధైర్యంతోడ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సోమరులై కాలమున్‌ లేచి ప్రకాశించుడీ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Aathmalandu Vaanchhaleka 5. Bhakthulaaraa! Dhairyanthoda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Somarulai Kaalamun Lechi Prakaashinchudee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వ్యర్థపరచు వారానాడు ఆత్మలెల్ల యేసుయొద్ద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చింతతోడ నిల్తురు. చేరునట్లు చేయుడి.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Vyarthaparachu Vaaraanaadu Aathmalella Yesuyodda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Chinthathoda Nilthuru. Cherunatlu Cheyudi.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జీవితయాత్ర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Jeevithayaathra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2026-08-11T18:40:01Z</dcterms:created>
  <dcterms:modified xsi:type="dcterms:W3CDTF">2026-08-11T18:40:01Z</dcterms:modified>
</cp:coreProperties>
</file>