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పిరందారే పిరందారే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Pirandaare Pirandaare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కొండాడువొం పాట్టుపడువొం – నమక్కు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ఇమ్మనువేలర్ పిరందారే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Kondaaduvom Paattupaduvom – Namakku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Immanuvelar Pirandaare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ఇరుళిల్ ఒలియాగ వందరే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ఇరుండ ఉలగై మీట్టారే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Irulil Oliyaaga Vandare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Irunda Ulagai Miittaare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నర్ చేదియాహై పిరందారే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నర్ కారియంగల్ సైదారే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 Chediyaahai Pirandaare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 Kaariyangal Saidaare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కొండాడువొం పాట్టుపడువొం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ఇమ్మనువేలర్ పిరందారే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Kondaaduvom Paattupaduvom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Immanuvelar Pirandaare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కొండాడువొం పాట్టుపడువొం – నమక్కు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ఇమ్మనువేలర్ పిరందారే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Kondaaduvom Paattupaduvom – Namakku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Immanuvelar Pirandaare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పిరందారే పిరందారే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రాజన్ పిరందారే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Pirandaare Pirandaare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Raajan Pirandaare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విన్ని వెంథనాయి పరలోగ రాజనాయి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రాజన్ పిరందారే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Vinni Venthanaayi Paraloga Raajanaayi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Raajan Pirandaare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 పావం పోక్క వందారే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నమ్మయె మీట్టెడుత్తారె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 Paavam Pokka Vandaare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Nammaye Mitteduttaare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కొండాడువొం పాట్టుపడువొం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ఇమ్మనువేలర్ పిరందారే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Kondaaduvom Paattupaduvom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Immanuvelar Pirandaare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కొండాడువొం పాట్టుపడువొం – నమక్కు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ఇమ్మనువేలర్ పిరందారే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Kondaaduvom Paattupaduvom – Namakku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Immanuvelar Pirandaare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మాట్టు తొలువినిలే పిరందారే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మాందర్ పావం పొక్క వందరే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Maattu Toluvinile Pirandaare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Maandar Paavam Pokka Vandare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ఏలై రూబం తరిత్తారే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ఏలై యమ్మై మీట్టారే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Elai Roobam Tarittaare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Elai Yammai Miittaare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కొండాడువొం పాట్టుపడువొం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ఇమ్మనువేలర్ పిరందారే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Kondaaduvom Paattupaduvom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Immanuvelar Pirandaare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2026-02-25T09:18:21Z</dcterms:created>
  <dcterms:modified xsi:type="dcterms:W3CDTF">2026-02-25T09:18:21Z</dcterms:modified>
</cp:coreProperties>
</file>