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తలచి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Thalachi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తలచి నను నేను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ఇల నే బ్రతుకుచుంటిని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Thalachi Nanu Nenu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Ila Ne Brathukuchuntini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 కృప లేక నే బ్రతుకలేను (2)     ||నిను తలచి||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Krupa Leka Ne Brathukalenu (2)    ||Ninu Thalachi||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లేని దైవారాధనలో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 క్రియలతో మృతుడనైతిని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Leni Daivaaraadhanalo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Nirjeeva Kriyalatho Mruthudanaithini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జీవాధిపతివై నా జీవితానికి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నొసగిన యేసయ్యా (2)     ||నిను తలచి||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Jeevadhipathivai Naa Jeevithaaniki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Nosagina Yesayyaa (2)       ||Ninu Thalachi||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దారే తెలియని కారు చీకటిలో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బ్రతుకే భారమై నలిగిపోతిని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Daare Theliyani Kaaru Cheekatilo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 Bhaaramai Naligipothini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ఎదలో ఉదయించి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బ్రతుకే వెలుగుతో నింపిన యేసయ్యా (2)     ||నిను తలచి||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Edalo Udayinchi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 Velugutho Nimpina Yesayyaa (2)      ||Ninu Thalachi||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సద్గుణ శీలుడా సుగుణాలు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హృదిలో నేను మురిసిపోతిని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Sadguna Sheeluda Sugunaalu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Hrudilo Nenu Murisipothini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సుగుణాలు చూచుటకే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నాకై నలిగిన యేసయ్యా (2)     ||నిను తలచి||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Sugunaalu Choochutake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Naakai Naligina Yesayyaa (2)       ||Ninu Thalachi||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2026-02-25T09:16:56Z</dcterms:created>
  <dcterms:modified xsi:type="dcterms:W3CDTF">2026-02-25T09:16:56Z</dcterms:modified>
</cp:coreProperties>
</file>