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భ్రమించి నిల్చితి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Bhraminchi Nilchithi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 రక్తముచేత - నా పాపమెల్ల తీరె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Rakthamuchetha - Naa Paapamella Theere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నాదరణ పొందితినిపుడు - రక్షకుని రక్తముచే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Naadarana Pondithinipudu - Rakshakuni Rakthamuche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 భ్రమించి నిల్చితి ప్రేమ - ప్రవాహము తేరి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హృదయమందు సంపూర్ణ - సమాధానము నొందితిన్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 Bhraminchi Nilchithi Prema - Pravaahamu Theri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Hrudayamandu Sampoorna - Samaadhaanamu Nondithin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మున్ముందు ఈ ఓదార్పు చూడ - మిగుల ప్రయాసనొంది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వ్యర్థప్రయాస వీడినంత - రక్షకుని కృపనొందితి || పవిత్ర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Munmundu Ee Odaarpu Chooda - Migula Prayaasanondi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Vyarthaprayaasa Veedinantha - Rakshakuni Krupanondithi || Pavithra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 కరము నా మీదనుంచి - నన్ను స్వస్థపడుమనెన్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నాయన వస్త్రము ముట్టి - ఆరోగ్యము పొందితిని || పవిత్ర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 Karamu Naa Meedanunchi - Nannu Svasthapadumanen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Naayana Vasthramu Mutti - Aarogyamu Pondithini || Pavithra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నిరంతరము పుణ్య నాథుండు - నా ప్రక్క నుందుననెను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తనముఖ భాసురముచేత - నా యెదను నింపుచుండున్ || పవిత్ర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Nirantharamu Punya Naathundu - Naa Prakka Nundunanenu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Thanamukha Bhaasuramuchetha - Naa Yedanu Nimpuchundun || Pavithra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2026-08-11T18:51:31Z</dcterms:created>
  <dcterms:modified xsi:type="dcterms:W3CDTF">2026-08-11T18:51:31Z</dcterms:modified>
</cp:coreProperties>
</file>