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देश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रेहमो करम से बढ़ते चले हैं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वफ़ा से गिरके उठे हैं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Rehemo Karam Se Badthe Chale Hain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Wafaa Se Girke Uthe Hain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इस देश का खुदा तू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बच्चों का पिता तू है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Desh Kaa Khudaa Thu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Bachchon Kaa Pithaa Thu Hai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जाती पाती धर्म से बड़ा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अब दूर नहीं किसी से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Jaathi Paathi Dharm Se Badaa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 Door Nahi Kisi Se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पास है तू हर एक दिल के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सात तू कभी ना चोडेगा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Paas Hai Thu Har Ek Dil 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 Thu Kabhi Naa Chodegaa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वतन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वतन – क्यों है रूखा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Wathan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Wathan – Kyun Hai Rukhaa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गीतों की कहाँ है आवाज़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क्यों नफरथे – क्यों बरबादियाँ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Geethon Kee Kahaan Hai Aawaaz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Kyun Nafrathe – Kyun Barbaadiyaan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जिस्म के टुकड़े – यहां गिरे हुए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वतन – क्यों है रूखा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Jism Ke Tukde – Yahaan Ghire Hue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Wathan – Kyun Hai Rukhaa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चल साथ मिलकर गाये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गीत नया –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 Saath Milkar Gaaye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Geeth Nayaa – (3)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वतन – उठ जाग जा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तेरा समय अब आ गया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Wathan – Uth Jaag 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Theraa Samay Aba Aa Gayaa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वतन – हम एक हैं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प्यार का – झंडा उठा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Wathan – Hum Ek Hain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Pyaar Kaa – Jhandaa Uthaa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 नफरत के दिवार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क्यों एक दूजे से जुड़ा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Nafrath Ke Diwaar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Kyun Ek Duje Se Judaa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इस देश की आवाज़ है हम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आज़ादी का साज़ हैं हम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Desh Ki Aawaaz Hai 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Aazaadi Ka Saaz Hain Hum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मिलकर एक मैं होकर गाये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गुलामी से रहा हुए अब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Milkar Ek Mann Hokar Gaaye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Gulaami Se Rehaa Hue Ab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एकता का अटूट बंधन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प्यार से बदल दें ये जहां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Ekthaa Ka Atoot Bandhan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Pyaar Se Badal Dein Ye Jahaan (2)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प्यार से बदल दें ये जहां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प्यार से बदल दें ये देश अपना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Pyaar Se Badal Dein Ye Jahaan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Pyaar Se Badal Dein Ye Desh Apnaa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भाई-भाई के खिलाफ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क्यों रोता देश मेरा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Bhai-Bhai Ke Khilaaf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Kyun Rothaa Desh Meraa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वतन की – तू ही राजा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भरोसे – हिन्दुसितां है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Vathan Ki – Thu Hee Razaa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Bharose – Hindusitaan Hai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इस देश का खुदा तू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बच्चों का पिता तू है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Desh Kaa Khudaa Thu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Bachchon Kaa Pithaa Thu Hai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जाती पाती धर्म से बड़ा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अब दूर नहीं किसी से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Jaathi Paathi Dharm Se Badaa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 Door Nahi Kisi Se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पास है तू हर एक दिल के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सात तू कभी ना छोड़ेगा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Paas Hai Thu Har Ek Dil 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 Thu Kabhi Naa Chodegaa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 सब एक परिवार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एहि है हमारी पहचान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Sab Ek Parivaar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Yehi Hai Hamaari Pehchaan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भिन्नताओं में एकता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भारत हमारा है महान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Bhinnathaaon Mein Ekthaa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 Hamaaraa Hai Mahaan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2026-02-25T08:37:10Z</dcterms:created>
  <dcterms:modified xsi:type="dcterms:W3CDTF">2026-02-25T08:37:10Z</dcterms:modified>
</cp:coreProperties>
</file>