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ఆశ్చర్య కార్యములను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Aascharya Kaaryamulanu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ఆశ్చర్యపడిరి ఎంతో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లేచిన ప్రభువున్ చూచి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Aascharyapadiri Entho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Lechina Prabhavun Choochi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ఆయనన్ ఘనపరచి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పాడుడి (2)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 Ghanaparachi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Paadudi (2)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 నొంది సిలువపై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మౌనము వహించెనేసు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 Nondi Siluvapai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Mounamu Vahincheneesu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ఆయనన్ ఘనపరచి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పాడుడి (2)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 Ghanaparachi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Paadudi (2)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క్రీస్తుకై శ్రమనొందుచు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సహించుము అన్నిటిని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Kreesthukai Shramanondhuchu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Sahinchumu Annitini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ఆయనన్ ఘనపరచి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పాడుడి (2)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 Ghanaparachi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Paadudi (2)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ఆశ్చర్యకరుడు పిల్చెన్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ఆలకించి రమ్ము వేగమే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Aascharyakarudu Pilchen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Aalakinchi Rammu Vegame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అద్భుతముగను అనుభవించి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పాడుము హల్లెలూయా (2)    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Adbhuthamuganu Anubhavinchi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Paadumu Hallelooyaa (2)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ఆశ్చర్య కార్యములను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అందరు చూడ 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Aascharya Kaaryamulanu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 Chooda Randi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కీర్తింతుము రండి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Keerthinthumu Randi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 క్రియలు చేసెన్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 Kriyalu Chesen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ఆయనన్ ఘనపరచి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పాడుడి (2)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 Ghanaparachi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Paadudi (2)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 మాటలు పల్కెన్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అనేకుల కాశ్చర్యమాయెన్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 Maatalu Palken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Anekula Kaascharyamaayen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ఆయనన్ ఘనపరచి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పాడుడి (2)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 Ghanaparachi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Paadudi (2)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 జ్ఞానమునిచ్చున్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ఆలోచన శక్తియునిచ్చున్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 Jnaanamunichchun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Aalochana Shakthiyunichchun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ఆయనన్ ఘనపరచి స్తుతియించుడి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పాడుడి (2)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 Ghanaparachi Sthuthiyinchudi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Paadudi (2) ||Devuni||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2026-08-08T00:08:08Z</dcterms:created>
  <dcterms:modified xsi:type="dcterms:W3CDTF">2026-08-08T00:08:08Z</dcterms:modified>
</cp:coreProperties>
</file>