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ఇతరుల సాక్ష్యము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Itharula Saakshyamu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ఇతరుల సాక్ష్యము - లెంతో గలిగియున్న - మరి సాక్ష్యమే మంచిది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మృతిబొందిలేచియు - న్నతమోక్ష రాజ్యాధి - పతియె యున్న యేసు - ప్రభువే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Itharula Saakshyamu - Lentho Galigiyunna - Mari Saakshyame Manchidi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Mruthibondilechiyu - Nnathamoksha Raajyaadhi - Pathiye Yunna Yesu - Prabhuve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విభు(డైన ॥నితరుల॥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Vibhu(Daina ॥Nitharula॥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గురి సిలువ దెస మాకు - స్థిరమై నిలిచియున్న - దురితము తలయెత్తునే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మరి యేసు ప్రక్మలో - చొరంబారి యందున్న - కరుణారసము గ్రోలు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Guri Siluva Desa Maaku - Sthiramai Nilichiyunna - Durithamu Thalayeththune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Mari Yesu Prakmalo - Chorambaari Yandunna - Karunaarasamu Grolu -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టెతీంగి యుండిన చాలు ॥నితరులు॥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Tetheenggi Yundina Chaalu ॥Nitharulu॥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తలవాల్బుటకు తనకు - స్థలము లే దనునట్టి - పలుకే మా కైశ్వర్యము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బలమిచ్చి యెదిగించు - ప్రభు వాగ్దత్తములే -మా-కిలలో పంచభక్ష్య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Thalavaalbutaku Thanaku - Sthalamu Le Danunatti - Paluke Maa Kaishvaryamu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Balamichchi Yediginchu - Prabhu Vaagdaththamule -Maa-Kilalo Panchabhakshya -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ములుగా నుండిన చాలు ॥నితరులు॥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Mulugaa Nundina Chaalu ॥Nitharulu॥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బెదరించి సైతాను - కదిలింపలేనట్టి - కుదురైన విశ్వాసము = బొదలుచు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మాలో నిం - పొదవుచుండిన చాలు - మదిలో నెమ్మది యిచ్చు - మా యేసు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Bedarinchi Saithaanu - Kadilimpalenatti - Kuduraina Vishvaasamu = Bodaluchu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Maalo Nin - Podavuchundina Chaalu - Madilo Nemmadi Yichchu - Maa Yesu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గల్ల ॥నితరుల॥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Galla ॥Nitharula॥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2026-08-11T18:38:06Z</dcterms:created>
  <dcterms:modified xsi:type="dcterms:W3CDTF">2026-08-11T18:38:06Z</dcterms:modified>
</cp:coreProperties>
</file>