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 నడుపు సత్యములోనికి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 Nadupu Sathyamuloniki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 నడుపు స-త్యము లోని కిపుడే - యాత్మా నడుపు = ఆత్మా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సాయంబిు - నధికంబుగా నిచ్చి -ఆత్మానందముతో దై-వారాధనమున|| కాత్మా||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 Nadupu Sa-Thyamu Loni Kipude - Yaathmaa Nadupu = Aathmaa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Saayambiu - Nadhikambugaa Nichchi -Aathmaanandamutho Dai-Vaaraadhanamuna|| Kaathmaa||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ఘోర కలుషంబుల- దూరంబుగాం దోలి = పారమార్థిక బుద్ధిం-గోరు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నట్టులను || ఆత్మా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Ghora Kalushambula- Doorambugaan Doli = Paaramaarthika Buddhin-Goru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Nattulanu || Aathmaa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అంధత్వంబు వలన - మందమైయుండు మా = డెందంబు లెల్ల నీ 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Andhathvambu Valana - Mandamaiyundu Maa = Dendambu Lella Nee Yandu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వెలుంగుటకు || ఆత్మా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నిర్మల హృదయంబు - నిరతంబు మా కిచ్చి = కూర్మిన్‌ నీ వరములం-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Velunggutaku || Aathmaa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Nirmala Hrudayambu - Nirathambu Maa Kichchi = Koormin Nee Varamulan-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గూర్చి దీవించి || ఆత్మా!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సకల మానవులతో - అకలంక శుభవార్తం = బ్రకటించు బలజ్ఞాన - నిక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Goorchi Deevinchi || Aathmaa!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Sakala Maanavulatho - Akalangka Shubhavaarthan = Brakatinchu Balagnaana - Nika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రంబు నిచ్చి || ఆత్మా!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దీవించి పంపు మో దైవాత్మా మమ్మును భావజ్ఞాన మొసంగి - ప్రభు సేవలోన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Rambu Nichchi || Aathmaa!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Deevinchi Pampu Mo Daivaathmaa Mammunu Bhaavagnaana Mosanggi - Prabhu Sevalona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ఆత్మా!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Aathmaa!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2026-08-11T18:42:51Z</dcterms:created>
  <dcterms:modified xsi:type="dcterms:W3CDTF">2026-08-11T18:42:51Z</dcterms:modified>
</cp:coreProperties>
</file>