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మంగళముం బాడరె క్రీస్తుకు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Manggalamun Baadare Kreesthuku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 మగు ఆమేనని ||మంగళము||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 Magu Aamenani ||Manggalamu||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మంగళముం బాడరె - క్రీస్తుకు జయ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మంగళముం బాడరె - యో ప్రియులారా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Manggalamun Baadare - Kreesthuku Jaya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Manggalamun Baadare - Yo Priyulaaraa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మంగళముం బాడరె - మంగళముం బాడి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దుస్సంగతిని వీడి ప్రభు - సంగులను గూడి మదిం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Manggalamun Baadare - Manggalamun Baadi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Dussanggathini Veedi Prabhu - Sanggulanu Goodi Madin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బొంగుచుం జెలంగుచును ||మంగళము||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Bongguchun Jelangguchunu ||Manggalamu||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రాజులకు రాజని - దూతలచేత - పూజంగొనువాండని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తేజమున సూర్యునికి - దీప్తి నిడు సద్గుణ విరాజితుని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Raajulaku Raajani - Doothalachetha - Poojanggonuvaandani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Thejamuna Sooryuniki - Deepthi Nidu Sadguna Viraajithuni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సాధుజన - రక్షకుని పక్షముగ ||మంగళము||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Saadhujana - Rakshakuni Pakshamuga ||Manggalamu||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కరుణ గల వాండని - పాపులం బ్రోచు - బిరుదుంగొనినాండని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దానిం బరి - మార్చు ఘన శక్తిగల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Karuna Gala Vaandani - Paapulan Brochu - Birudunggoninaandani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Daanin Bari - Maarchu Ghana Shakthigala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గురుండితందె మన - పాలి వాండని శుభ ||మంగళము||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Gurundithande Mana - Paali Vaandani Shubha ||Manggalamu||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సంగీతము పాడుచు - సువార్త ప్రసంగములం గూడుచు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భూమికిని - నిత్యముగ నేలం దగు - శృంగారపు రాజునకు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Sanggeethamu Paaduchu - Suvaartha Prasanggamulan Gooduchu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Bhoomikini - Nithyamuga Nelan Dagu - Shrunggaarapu Raajunaku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2026-08-11T18:41:45Z</dcterms:created>
  <dcterms:modified xsi:type="dcterms:W3CDTF">2026-08-11T18:41:45Z</dcterms:modified>
</cp:coreProperties>
</file>