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వింతగల మా యేసు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Vinthagala Maa Yesu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నహహా ||వింత||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Nahahaa ||Vintha||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వింతగల మా యేసు ప్రేనుమ - సంతసమున స్తుతింతును = పంతముగం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దన ప్రాణమును పా - పులకు నియ్యను వచ్చి సిలువను - జచ్చి నను రక్షించె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Vinthagala Maa Yesu Prenuma - Santhasamuna Sthuthinthunu = Panthamugan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Dana Praanamunu Paa - Pulaku Niyyanu Vachchi Siluvanu - Jachchi Nanu Rakshinche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నహహా ||వింత||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Nahahaa ||Vintha||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ప్రీతిగల మా ప్రభుని కృప బహు - ప్రియముతోం జాటింతును = సాధుగా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నాకొజకు సిలువను - చాల శ్రమల భరించి చావు జ - యించి నను రక్షించె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Preethigala Maa Prabhuni Krupa Bahu - Priyamuthon Jaatinthunu = Saadhugaa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Naakojaku Siluvanu - Chaala Shramala Bharinchi Chaavu Ja - Yinchi Nanu Rakshinche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నహహా ||వింత||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Nahahaa ||Vintha||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వ్‌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పాడుండీ మా యేసు ప్రేమను - వేండుండీ మదిం గూడుండీ = పాడుండీ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దివ్యరక్తము - పాప క్రయముగ నిచ్చి శాపముం - బాపి నను రక్షించె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Paadundee Maa Yesu Premanu - Vendundee Madin Goodundee = Paadundee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Thana Divyarakthamu - Paapa Krayamuga Nichchi Shaapamun - Baapi Nanu Rakshinche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నహహా ||వింత||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Nahahaa ||Vintha||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3... నిత్య జీవము నిండు నెమ్మది - నిరతముగ నాకియ్యను = రక్తస్వేదము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గార్చె నహహా - నరక శాపముం ద్రుంచి యాపద - నుంచి నను రక్షించె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3... Nithya Jeevamu Nindu Nemmadi - Nirathamuga Naakiyyanu = Rakthasvedamu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Gaarche Nahahaa - Naraka Shaapamun Drunchi Yaapada - Nunchi Nanu Rakshinche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2026-08-11T18:42:20Z</dcterms:created>
  <dcterms:modified xsi:type="dcterms:W3CDTF">2026-08-11T18:42:20Z</dcterms:modified>
</cp:coreProperties>
</file>