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భువిపై పరలోక వింతైన జనమా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Bhuvipai Paraloka Vinthaina Janamaa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దైవాత్మ సుతులు దేవుని వారసులు - నిలువ శ్రమలలో క్రీస్తు వారసులు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మహిమపొందగా యేసుతో మహిమలో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Daivaathma Suthulu Devuni Vaarasulu - Niluva Shramalalo Kreesthu Vaarasulu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Mahimapondagaa Yesutho Mahimalo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భువిపై పరలోక వింతైన జనమా ప్రభుయేసు క్రీస్తువులో  తన పరిశుద్దులకు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Bhuvipai Paraloka Vinthaina Janamaa PrabhuYesu Kreesthuvulo  Thana Parishuddulaku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జయమిచ్చు దేవునికి స్తోత్రములు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Jayamichchu Devuniki Sthothramulu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ప్రభులో మీ ప్రయాసం వ్యర్ధం కాదు - ప్రభు పనిలో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యెరిగి ఎదుగుచును స్ధిరులై ఆసక్తితో సాగుడి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Prabhulo Mee Prayaasan Vyardhan Kaadu - Prabhu Panilo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Yerigi Eduguchunu Sdhirulai Aasakthitho Saagudi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నూతన సృష్టినాశించు మీరు -శుద్ధ ప్రవర్తనన్ ప్రభు దృష్టికి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అగుపడజాగ్రత్తగా నడువుమా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Noothana Srushtinaashinchu Meeru -Shuddha Pravarthanan Prabhu Drushtiki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Agupadajaagraththagaa Naduvumaa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క్రీస్తుప్రభుని ప్రత్యక్షమందు - నిరపరాధులుగా నిలబడును మీరు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శాంతితో నడుపునంతమువరకు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KreesthuPrabhuni Prathyakshamandu - Niraparaadhulugaa Nilabadunu Meeru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Shaanthitho Nadupunanthamuvaraku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దోషిని నీవు గత దుష్ప్రక్రియలతో - నిర్దోషిగా ప్రభుసన్నిధి నిలువబెట్ట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ప్రాణమిచ్చి సమాధాన పరచె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Doshini Neevu Gatha Dushprakriyalatho - Nirdoshigaa Prabhusannidhi Niluvabetta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Praanamichchi Samaadhaana Parache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క్రీస్తేసు బండపై కట్టబడియ- సువార్త సత్య నిరీక్షణలు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విడువక విశ్వాసముతో నిలువుడి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Kreesthesu Bandapai Kattabadiya- Suvaartha Sathya Nireekshanalu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Viduvaka Vishvaasamutho Niluvudi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సత్కార్యములన్నిటను సఫలులగుచు - సంతోషింప ప్రభుస్వరములో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తండ్రితో నడువు తగినట్లుగా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Sathkaaryamulannitanu Saphalulaguchu - Santhoshimpa Prabhusvaramulo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Thandritho Naduvu Thaginatlugaa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2026-08-11T18:39:24Z</dcterms:created>
  <dcterms:modified xsi:type="dcterms:W3CDTF">2026-08-11T18:39:24Z</dcterms:modified>
</cp:coreProperties>
</file>