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ప్రాణ నాథా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Praana Naathaa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అనాది ప్రేమ పునాదులపై నన్ను – నిర్మించితివే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స్వకీయ సంపాద్యముగా నన్ను – చేసితివే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Anaadi Prema Punaadulapai Nannu – Nirminchithive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Swakeeya Sampaadyamuga Nannu – Chesithive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చెక్కుకున్నావు ప్రేమతో నీ అరచేతులందు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ఎంతని వర్ణింతు నీ ప్రేమ నా యేసు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Chekkukunnaavu Prematho Nee Arachethulandu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Enthani Varninthu Nee Prema Naa Yesu Devaa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చాలదు నా జీవిత కాలమంతా – (2)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Chaaladu Naa Jeevitha Kaalamanthaa – (2)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ప్రాణ నాథా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రుజువాయే – నీ ప్రేమ – నా యెడల – కల్వరిలో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Praana Naathaa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Rujuvaaye – Nee Prema – Naa Yedala – Kalvarilo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నా యేసయ్యా (2)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Naa Yesayyaa (2)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తలంచి ఏతెంచినవే – ఈ ధరకు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ఘోర స్థితి చూచి వెనుదీయలేదే – నీ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Thalanchi Ethenchinaave – Ee Dharaku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Ghora Sthithi Choochi Venudeeyalede – Nee Prema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ఔన్నత్యం మహిమా ప్రభావం వీడితివి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 దీనుడవై నా పాప భారం మోసితివి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Ounnathyam Mahimaa Prabhaavam Veedithivi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 Deenudavai Naa Paapa Bhaaram Mosithivi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రిక్తుడవై వేలాడితివే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రక్తమే నాకై కార్చితివి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Rikthudavai Velaadithive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Rakthame Naakai Kaarchithive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పునరుత్తానుండా మృతి చెందలేదే –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యుగముల అంతము వరకు నాకై వేచినది – నీ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Punaruthaanundaa Mruthi Chendalede –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Yugamula Anthamu Varaku Naakai Vechinadi – Nee Prema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ప్రత్యక్షపరచితివి ఈ పాపికి నీ ప్రేమ కల్వరిలో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ప్రేమతో ప్రేమించుచున్నావని తెలిపితివి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Prathyakshaparachithivi Ee Paapiki Nee Prema Kalvarilo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Prematho Preminchuchunnaavani Thelipithivi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అందదు నా మందికి అద్భుత ప్రేమ – (2)  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Andadu Naa Madiki Adbhutha Prema – (2)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2026-02-25T09:22:00Z</dcterms:created>
  <dcterms:modified xsi:type="dcterms:W3CDTF">2026-02-25T09:22:00Z</dcterms:modified>
</cp:coreProperties>
</file>