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మేలుకో విశ్వాసి మేలుకో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 Vishwaasi Meluko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మేలుకో విశ్వాసి మేలుకో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చూచుకో నీ స్థితిని కాచుకో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 Vishwaasi Meluko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Choochuko Nee Sthithini Kaachuko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మేలుకో విశ్వాసి మేలుకో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అంత్య కాలం.. భ్రష్టత్వ కాలం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 Vishwaasi Meluko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Anthya Kaalam.. Brashtathva Kaalam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లోక మాలిన్యం దూరపరచుకో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మదిలోని మురికినంత కడిగివేసికో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Loka Maalinyam Dooraparachuko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Madiloni Murikinantha Kadigivesiko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గూర్చి సేవ గూర్చి జాగ్రత్త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 యొక్క సాక్ష్యమెంతో జాగ్రత్త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Goorchi Seva Goorchi Jaagraththa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Mandayokka Saakshyamentho Jaagraththa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విశ్వాసం లేని దుష్ట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చేదు వేరు నీవేనేమో చూడు జాగ్రత్త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 Leni Dushta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Chedu Veru Neevenemo Choodu Jaagraththa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లేక పరిశుద్ధత కలుగునా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 సారమే ప్రేమ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Leka Parishudhdhatha Kalugunaa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 Saarame Prema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లేక ద్వేషింప బూనితే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సిలువలో వ్యర్ధమే కదా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Leka Dveshimpa Boonithe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Siluvalo Vyardhame Kadaa      ||Meluko||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2026-02-25T09:14:52Z</dcterms:created>
  <dcterms:modified xsi:type="dcterms:W3CDTF">2026-02-25T09:14:52Z</dcterms:modified>
</cp:coreProperties>
</file>