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రేపు మాపు గూడ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 Maapu Gooda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రేపు మాపు గూడరమ్య మైన కొందలంబు లేక కష్టవృత్తి చేసి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ప్రీతితోను జల్లి వేచియుందము యందరంబు చేరి యానందింతము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Repu Maapu Goodaramya Maina Kondalambu Leka Kashtavruththi Chesi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Preethithonu Jalli Vechiyundamu Yandarambu Cheri Yaanandinthamu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కాపుతోడ నుండి దాపు నుండు 3. (ప్రేమ విత్తనంబుల్‌ క్షమయంకు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పంట రంబుల్‌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Kaaputhoda Nundi Daapu Nundu 3. (Prema Viththanambul Kshamayangku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Panta Rambul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ఏపు మారం పంటంకోసి కొందము ప్రీతిన్‌ కాల మెల్ల ప్రాంతమం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పంట పండగన్‌ కోసికొందము తటన్‌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Epu Maaran Pantangkosi Kondamu Preethin Kaala Mella Praanthaman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Panta Pandagan Kosikondamu Thatan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 నీరు పోవం కోసికొందము || 'సేమ మొప్ప నాటినాయకుండు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సందియంబు లేల స్వామి సేవ రాంగన్‌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Kanta Neeru Povan Kosikondamu || 'Sema Moppa Naatinaayakundu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Sandiyambu Lela Svaami Seva Raanggan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యందు నిండు పంటం కోసం గూర్చుకొం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వందనంబు తోడ విత్తుచుందము దము.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Yandu Nindu Pantan Kosan Goorchukon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Vandanambu Thoda Viththuchundamu Damu.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2026-08-11T18:52:40Z</dcterms:created>
  <dcterms:modified xsi:type="dcterms:W3CDTF">2026-08-11T18:52:40Z</dcterms:modified>
</cp:coreProperties>
</file>