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మా తండ్రి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Maa Thandri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మా తండ్రి గాండ - యేసుండు మా యన్న గాండ = మహిమ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 యిట్టి - వరుసం దెలిపెం గద మాతోడ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Maa Thandri Gaanda - Yesundu Maa Yanna Gaanda = Mahima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Gala Yitti - Varusan Delipen Gada Maathoda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మోక్ష నగరు మా పుట్టిల్లు - ముఖ్య దూతల్‌ మా స్నేహితులు = సాక్షాత్మారమై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యున్నపుడు - లక్ష్యపెట్ట మిహ బాధలకు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Moksha Nagaru Maa Puttillu - Mukhya Doothal Maa Snehithulu = Saakshaathmaaramai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Yunnapudu - Lakshyapetta Miha Baadhalaku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అబ్రాహాము దావీదు మొదలై - నట్టి వర భక్తాగ్రేసరులే = శుభ్రముగ 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చుట్టా లైనన్‌ - హర్షమింక మా కేమి కొదువ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Abraahaamu Daaveedu Modalai - Natti Vara Bhakthaagresarule = Shubhramuga 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Chuttaa Lainan - Harshamingka Maa Kemi Koduva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పేతు సకలాపోస్తుల్‌ - పేర్మిగల మా నిజ = *ఖ్యాతి సభలో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 మున్నప్పుడు - ఘనతలిక మాకేమి వెలితి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Pethu Sakalaaposthul - Permigala Maa Nija = *Khyaathi Sabhalo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 Munnappudu - Ghanathalika Maakemi Velithi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తనువు బలిపెట్టెను మా యన్న - తప్పు ల్విడం గొట్టెను మా తండ్రి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మనసులో సాక్ష్యమిట్లున్న - మనుజు లెట్లన్నను మా కేమి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Thanuvu Balipettenu Maa Yanna - Thappu Lvidan Gottenu Maa Thandri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Manasulo Saakshyamitlunna - Manuju Letlannanu Maa Kemi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పరమ విభు జీవగ్రంథములోం - బ్రభుని రక్తాక్షరముద్రితమె = చిరముగా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నుండు మా పేరు - చెజుపు బెట్టెడువా రింకెవరు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Parama Vibhu Jeevagranthamulon - Brabhuni Rakthaaksharamudrithame = Chiramugaa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Nundu Maa Peru - Chejupu Betteduvaa Ringkevaru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కరములతో నంట రాని - కన్నులకు గోచరము గాని = పరమ ఫలముల్‌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కున్నప్రుడు - సరకు గొన మిక్కడి లేములకు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Karamulatho Nanta Raani - Kannulaku Gocharamu Gaani = Parama Phalamul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Kunnaprudu - Saraku Gona Mikkadi Lemulaku ||Yehovaa||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2026-08-11T18:44:28Z</dcterms:created>
  <dcterms:modified xsi:type="dcterms:W3CDTF">2026-08-11T18:44:28Z</dcterms:modified>
</cp:coreProperties>
</file>