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యేసునే భజించు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Yesune Bhajinchu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యేసునే - భజించు - నా మనసా - శ్రీ యేసునే భజించు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ప్రభునే భజించు - నా మనసా - శ్రీ యేసునే భజించు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Yesune - Bhajinchu - Naa Manasaa - Shree Yesune Bhajinchu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Prabhune Bhajinchu - Naa Manasaa - Shree Yesune Bhajinchu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త్రిత్వమందీశ కుమారుండు - భాసురుం డాతండు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భూషిత రక్షకుడు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Thrithvamandeesha Kumaarundu - Bhaasurum Daathandu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Bhooshitha Rakshakudu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నరుల దురితస్థితిం - గరుణించి 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సుఖము లిడ - పరికించి వచ్చిన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Narula Durithasthithim - Garuninchi 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Sukhamu Lida - Parikinchi Vachchina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స్వామికి మహిమయు - భూమికి నెమ్మది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 నియ్యను - లేమిడిం బుట్టిన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Svaamiki Mahimayu - Bhoomiki Nemmadi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 Niyyanu - Lemidim Buttina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నరులను తండ్రితో - నైక్యము జేయగ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వేండెడి - నిజప్రాపకుండగు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Narulanu Thandritho - Naikyamu Jeyaga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Vendedi - Nijapraapakundagu ||Shree 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మూడవ దినమున - మృత్యువు నోడించి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తడయక పునరుత్థానము నొందిన ||శ్రీ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Moodava Dinamuna - Mruthyuvu Nodinchi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Thadayaka Punaruththaanamu Nondina ||Shree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2026-08-11T18:41:47Z</dcterms:created>
  <dcterms:modified xsi:type="dcterms:W3CDTF">2026-08-11T18:41:47Z</dcterms:modified>
</cp:coreProperties>
</file>