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యీరే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Yire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యీరే నను చూసేవాడా – నీవుండుటయే చాలు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రాఫా స్వస్థ ప్రదాత – నీ గాయమే బాగు చేయు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Yire Nanu Chusevaadaa – Neevundutaye Chaalu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Raaphaa Swastha Pradaatha – Nee Gaayame Baagu Cheyu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షమ్మా తోడుండువాడా – నా అక్కరలను తీర్చు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వెంట నీవు తోడుంటే చాలు – నీవుంటే చాలు నాకు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Shamma Thodunduvaadaa – Naa Akkaralanni Teerchu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Venta Neevu Thodunte Chaalu – Neevunte Chaalu Naaku –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ఎలోహిం నా సృష్టి కర్తా – నీ వాక్కుయే ఈ సృష్టి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ఎలైన్ మహోన్నతుడా – నీకు సాటి లేరెవరు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Elohim Naa Srushti Karthaa – Nee Vaakkuye Ee Srushti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Elyon Mahonnathudaa – Neeku Saati Lerevaru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షాలోమ్ శాంతి ప్రదాత – నా హృదిలోనికి రమ్ము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వెంట నీవు తోడుంటే చాలు – నీవుంటే చాలు నాకు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Shalom Shanthi Pradaatha – Naa Hrudhiloniki Rammu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Venta Neevu Thodunte Chaalu – Neevunte Chaalu Naaku –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ఎల్ షద్దాయి బహు శక్తిమంతుడా – నా బలమే నీవు కదా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రోహి నా మంచి కాపరి – నీ కరుణతో కాపాడు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Elshaddai Bahu Shakthimanthudaa – Naa Balame Neevu Kadaa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Roahi Naa Manchi Kaapari – Nee Karunatho Kaapadu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నిస్సి జయమిచ్చు దేవా – నాకభయము నీవే ప్రభు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వెంట నీవు తోడుంటే చాలు – నీవుంటే చాలు నాకు –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Nissi Jayamichchu Devaa – Naa-kabhayamu Neeve Prabhu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Venta Neevu Thodunte Chaalu – Neevunte Chaalu Naaku – (4)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2026-02-25T09:09:07Z</dcterms:created>
  <dcterms:modified xsi:type="dcterms:W3CDTF">2026-02-25T09:09:07Z</dcterms:modified>
</cp:coreProperties>
</file>