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notesMasterIdLst>
    <p:notesMasterId r:id="rId3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33" Type="http://schemas.openxmlformats.org/officeDocument/2006/relationships/theme" Target="theme/theme1.xml"/><Relationship Id="rId3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Hope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 savior, I'm yours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my living hope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praise the one who set me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death has lost its grip on 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broken every chain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salvation in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my living hope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praise the one who set me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death has lost its grip on me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broken every chain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salvation in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my living hope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came the morning that sealed the promise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buried body began to breathe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 of the silence, the roaring lion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Declared the grave has no claim on me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came the morning that sealed the promise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buried body began to breathe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great the chasm that lay between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high the mountain I could not climb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 of the silence, the roaring lion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Declared the grave has no claim on me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yours is the victory, whoa!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praise the one who set me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death has lost its grip on me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broken every chain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salvation in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my living hope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praise the one who set me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Hallelujah, death has lost its grip on me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broken every chain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salvation in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my living hope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my living hope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God, you are my living hope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desperation, I turned to heaven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spoke your name into the night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through the darkness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loving kindness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Tore through the shadows of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 is ﬁnished, the end is written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Christ, my living hope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could imagine so great a mercy?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heart could fathom such boundless grace?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God of ages stepped down from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wear my sin and bear my shame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cross has spoken, I am forgiven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kings calls me His own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2026-02-25T09:17:57Z</dcterms:created>
  <dcterms:modified xsi:type="dcterms:W3CDTF">2026-02-25T09:17:57Z</dcterms:modified>
</cp:coreProperties>
</file>