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మరువకే ప్రాణమా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Maruvake Praanamaa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మరువకే ప్రాణమా నీ దేవుడు చేసిన మేలులను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 నిత్యము కొనియాడుము ఆయన కార్యమును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Maruvake Praanamaa Nee Devudu Chesina Melulanu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Viduvaka Nithyamu Koniyaadumu Aayana Kaaryamunu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చేసిన ఉపకరములలో దేనిని మరువక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పరిశుద్ధ నామమును విడువక స్తుతియించుము  ||మరువకే||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Chesina Upakaramulalo Denini Maruvaka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Parishuddha Naamamunu Viduvaka Sthuthiyinchumu ||Maruvake||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ఇన్ని యేళ్ళు నిన్ను తన కరుణతో నడిపించి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ప్రేమ నీకందించి మరువక నిను కాచెను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Inni Yellu Ninnu Thana Karunatho Nadipinchi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Prema Neekandinchi Maruvaka Ninu Kaachenu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ఇచ్చి ఆయన ఋణము తీర్చుకొందువు నా ప్రాణామా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జీవితాంతము ఆయన సేవను చేయుచు నీవు కొనసాగుమా  ||మరువకే||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Ichchi Aayana Runamu Theerchukonduvu Naa Praanamaa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Jeevithaanthamu Aayana Sevanu Cheyuchu Neevu Konasaagumaa ||Maruvake||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ఎముకలలో జీవమునిచ్చినట్లు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యోగ్యతలు లేని నిన్ను తన కొరకు నియమించెను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Emukalalo Jeevamunichchinatlu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Yogyathalu Leni Ninnu Thana Koraku Niyaminchenu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ఇంతకన్న గొప్ప భాగ్యము ఏమి ఉన్నది నా ప్రాణామా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 నీ దేవుని గానము చేసి నీవు కొనియాడుమా  ||మరువకే||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Inthakanna Goppa Bhaagyamu Emi Unnadi Naa Praanamaa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Maruvaka Nee Devuni Gaanamu Chesi Neevu Koniyaadumaa ||Maruvake||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2026-08-09T17:39:22Z</dcterms:created>
  <dcterms:modified xsi:type="dcterms:W3CDTF">2026-08-09T17:39:22Z</dcterms:modified>
</cp:coreProperties>
</file>