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వందనార్పణ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Vandanaarpana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ఎంతో విసిగించి పలుమార్లు విసిరేసినా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విసుగే రాదని చూపావు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Entho Visiginchi Palumaarlu Visiresinaa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Visuge Raadani Choopaavu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అణువంత స్థిరతే లేని నాలాంటి దానిపైన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కొండంత సహనము నాపై చూపిస్తున్నావు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Anuvantha Sthirathe Leni Naalaanti Daanipaina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Kondantha Sahanamu Naapai Choopisthunnaavu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ముక్కలైన నన్ను తిరిగి నీ రొట్టెగా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 పంచుతున్నావు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Mukkalaina Nannu Thirigi Nee Rottegaa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 Panchuthunnaavu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గొడ్డలి నే పోగొట్టినా యుద్ధ గొడ్డలిగా మలచి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వాడుతున్నావు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Goddali Ne Pogottinaa Yuddha Goddaligaa Malachi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Vaaduthunnaavu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బంధాన్ని బాధ్యతను నే నిలుపుకోలేక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కంట ప్రతి నోట పరిహాసముగా మారా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Bandhaanni Baadhyathanu Ne Nilupukoleka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Kanta Prathi Nota Parihaasamugaa Maaraa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వారే నా పేరు ఎక్కడా చెప్పుకోనేలేదే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కూతురని అంతట చాటి చెప్పావు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Vaare Naa Peru Ekkadaa Cheppukonelede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Koothurani Anthata Chaati Cheppaavu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సరియైనదో నాకెవరు అవసరమో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నిర్ణయించి నియంత్రిస్తావు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Sariyainado Naakevaru Avasaramo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Nirnayinchi Niyanthristhaavu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చెడునంతా గుండెల్లో దాచుకొని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మంచిని మాత్రం కనపడనిచ్చావు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Chedunanthaa Gundello Daachukoni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 Manchini Maathram Kanapadanichchaavu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అపవిత్రతకు ప్రతీకని కొలనులో నీ కలువగా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 చూపుతున్నావు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Apavithrathaku Pratheekani Kolanulo Nee Kaluvalaa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 Choopisthunnaavu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నీరుగా ఉన్న నన్ను మంచి ద్రాక్ష రసముగా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తీర్చిదిద్దావు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Neerugaa Unna Nannu Manchi Draaksha Rasamugaa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Theerchididdaavu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వందనార్పణ అందుకో - నా యేసయ్యా నా అదోనాయ్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ప్రేమకి చిరునామా నేనేగా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Vandanaarpana Anduko - Naa Yesayyaa Naa Adonai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Premaki Chirunaamaa Nenegaa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ఫలములో విఫలమై పరిమితి దాటిపోయా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ఓటమికి ప్రతీకగ నేను నిలిచాను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Phalamulo Viphalamai Parimithi Daatipoyaa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Otamiki Pratheekaga Nenu Nilichaanu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సంద్రమంత ఓపికతో నాతోనే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వాడక నన్ను చిగురింపచేసావు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Sandramantha Opikatho Naathone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Vaadaka Nannu Chigurimpachesaavu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కంటికి రమ్యముగా తినుటకు మంచిదిగా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జీవించాలని నను పెంచావు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Kantiki Ramyamugaa Thinutaku Manchidigaa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Jeevinchaalani Nanu Penchaavu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ఆకును ఔషధముగా ఫలమును ఆహారముగా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అందించాలని వృద్ధి చేయుచున్నావు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Aakunu Oushadhamugaa Phalamunu Aahaaramugaa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Andhinchaalani Vruddhi Cheyuchunnaavu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నేలరాలిన ఆకును వాక్కు వడ్డించే అరిటాకుగా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 నిలబెడుతున్నావు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Nelaraalina Aakunu Vaakkuu Vaddinche Aritaakugaa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 Nilabeduthunnaavu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గెలుపే చూడని నన్ను అగరు చెట్టువలె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గెలిపిస్తున్నావు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Gelupe Choodani Nannu Agaru Chettuvale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Gelipisthunnaavu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వందనార్పణ అందుకో - నా తండ్రి నా ఎల్‌ షద్దాయ్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కృపకి చిరునామా నేనేగా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Vandanaarpana Anduko - Naa Thandri Naa El Shaddai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Krupaki Chirunaamaa Nenegaa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నీవు భరియించావో నన్నింతకాలము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తెలిసి ప్రేమించావని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Neevu Bhariyinchaavo Nanninthakaalamu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Thelisi Preminchaavani Aascharyame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నీవు భరియించావో నన్నింతకాలము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చూసి ప్రేమించావని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Neevu Bhariyinchaavo Nanninthakaalamu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Choosi Preminchaavani Aascharyame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యజమానుడా నీకై ఎడబాయని నీ కృపకై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పానార్పణై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Yajamaanudaa Neekai Edabaayani Nee Krupakai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Paanaarpanai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మహారాజువైన నీకై నీ ప్రేమ పాలనకై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దాసోహమై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Maharaajuvaina Neekai Nee Prema Paalanakai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Daasohamai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పనికి పనికిరాను నీ పనికి పిలిచావుగా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నమ్మదగని నన్ను నీవు ఎందుకు నమ్మావు?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Paniki Panikiraanu Nee Paniki Pilichaavugaa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Nammadagani Nannu Neevu Enduku Nammaavu?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తప్ప ఎన్నిటినో ఆశించి ప్రేమించా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పొందుకున్న అన్నిటిని నేలపాలు చేసా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Thappa Ennitino Aashinchi Preminchaa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Pondukunna Annitini Nelapaalu Chesaa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2026-08-08T01:18:11Z</dcterms:created>
  <dcterms:modified xsi:type="dcterms:W3CDTF">2026-08-08T01:18:11Z</dcterms:modified>
</cp:coreProperties>
</file>