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పశ్చాత్తాప మొందని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Pashchaaththaapa Mondani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దోషములన్నియు యేసు నాధుడు తా - మోసికొని సమ్మతించెను - సిలువ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వేసిన వారిని దీవించెను - మోక్ష వాస సాధన మని తెల్పెను-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Doshamulanniyu Yesu Naadhudu Thaa - Mosikoni Sammathinchenu - Siluva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Vesina Vaarini Deevinchenu - Moksha Vaasa Saadhana Mani Thelpenu- Manasaa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॥పాప॥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॥Paapa॥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"పశ్చాత్తాప మొందని వారికి - పరమ భాగ్య మేడ నబ్బునే - మనసా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పాపాత్ములకు యేసు - ”పరమండలము నుండి భూమధ్యమునకుం 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"Pashchaaththaapa Mondani Vaariki - Parama Bhaagya Meda Nabbune - Manasaa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Paapaathmulaku Yesu - ”Paramandalamu Nundi Bhoomadhyamunakun 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వచ్చెను - పాపిష్ణుల రమ్మని పిలిచెను - నా - “ప్రాపు గోరుమని చెప్పెను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॥పాప॥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Vachchenu - Paapishnula Rammani Pilichenu - Naa - “Praapu Gorumani Cheppenu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॥Paapa॥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ధైర్యమొంది నన్ను దలంచిన వారికి - పూర్వజ్ఞాన మొనంగూర్తును - 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-ర్భావ మెల్లను విడ దీతును - యేసు - వారి యాజ్ఞ యని యనియెను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Dhairyamondi Nannu Dalanchina Vaariki - Poorvagnaana Monanggoorthunu - 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-Rbhaava Mellanu Vida Deethunu - Yesu - Vaari Yaagna Yani Yaniyenu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॥పాప॥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॥Paapa॥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బలపడి నాదు నామము గొన్నవారికి - యిల బాంధవుల వైరమందును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- కుల జనంబుల కోధమందును - స్నేహి - తుల యెడ బాటులు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Balapadi Naadu Naamamu Gonnavaariki - Yila Baandhavula Vairamandunu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- Kula Janambula Kodhamandunu - Snehi - Thula Yeda Baatulu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గల్గును- మనసా ॥పాప॥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Galgunu- Manasaa ॥Paapa॥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అడిగిన వారికి నొసంగుదు ననుచును - కడుమోదమున నాజ్ఞాపించెను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తట్టు - తట్టుండని బోధించెను - విప్పి - విడబడునని (ప్రేమించెను -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Adigina Vaariki Nosanggudu Nanuchunu - Kadumodamuna Naagnaapinchenu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Thattu - Thattundani Bodhinchenu - Vippi - Vidabadunani (Preminchenu - Manasaa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॥పాప॥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॥Paapa॥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2026-08-11T18:43:39Z</dcterms:created>
  <dcterms:modified xsi:type="dcterms:W3CDTF">2026-08-11T18:43:39Z</dcterms:modified>
</cp:coreProperties>
</file>