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74552" cy="2743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Thou Long Expected Jesus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Come, Thou long expected Jesus,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Born to set Thy people free;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our fears and sins release us;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us find our rest in Thee.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Israel's strength and consolation,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Hope of all the earth Thou art;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Dear Desire of ev'ry nation,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Joy of every longing heart.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Joy to those who long to see Thee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Day-spring from on high, appear.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Come, Thou promised Rod of Jesse,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Thy birth, we long to hear!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O'er the hills the angels singing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News, glad tidings of a birth;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"Go to Him your praises bringing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 the Lord has come to earth!"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to earth to taste our sadness,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whose glories knew no end.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His life He brings us gladness,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redeemer, Shepherd, Friend.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Leaving riches without number,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Born within a cattle stall;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the everlasting wonder,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 was born the Lord of all.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Born Thy people to deliver,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Born a child, and yet a King,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Born to reign in us for ever,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Thy gracious kingdom bring.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Thine own eternal Spirit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 in all our hearts alone;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Thine all-sufficient merit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Raise us to Thy glorious throne.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Copyright © 1978 Mark E. Hunt. Used By Permission.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2026-08-24T07:33:35Z</dcterms:created>
  <dcterms:modified xsi:type="dcterms:W3CDTF">2026-08-24T07:33:35Z</dcterms:modified>
</cp:coreProperties>
</file>