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పాదాలు తడపకుండా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Paadaalu Thadapakundaa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ప్రార్థన వలనే పయనము – ప్రార్థనే ప్రాకారము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ప్రార్థనే ప్రాధాన్యము – ప్రార్థన లేనిదే పరాజయం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Praardhana Valane Payanamu – Praardhane Praakaaramu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Praardhane Praadhanyamu – Praardhana Lenide Paraajayam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ప్రార్థన నేర్పయ్యా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ప్రార్ధించకుండా నే ఉండలేనయ్యా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Praardhana Nerpayyaa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Praardhinchakundaa Ne Undalenayya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పాదాలు తడపకుండా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పయనం సాగదయ్యా (2)         ||ప్రార్థన||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Paadaalu Thadapakundaa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Payanam Saagadayyaa (2)          ||Praardhana||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ప్రార్ధనలో నాటునది – పెల్లగించుట అసాధ్యము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ప్రార్ధనలో పోరాడునది – పొందకపోవుట అసాధ్యము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Praardhanalo Naatunadi – Pellaginchuta Asaadhyamu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Praardhanalo Poraadunadi – Pondakapovuta Asaadhyamu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ప్రార్ధనలో ప్రాకులాడినది – పతనమవ్వుట అసాధ్యము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ప్రార్ధనలో పదునైనది – పనిచేయకపోవుట అసాధ్యము (2)         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Praardhanalo Praakulaadinadi – Pathanamavvuta Asaadhyamu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Praardhanalo Padunainadi – Panicheyakapovuta Asaadhyamu (2)          ||Prabhuvaa||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ప్రార్ధనలో కనీళ్లు – కరిగిపోవుట అసాధ్యము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ప్రార్ధనలో మూల్గునది – మరుగైపోవుట అసాధ్యము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Praardhanalo Kanneellu – Karigipovuta Asaadhyamu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Praardhanalo Moolgunadi – Marugaipovuta Asaadhyamu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ప్రార్ధనలో నలిగితే – నష్టపోవుట అసాధ్యము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ప్రార్ధనలో పెనుగులాడితే – పడిపోవుట అసాధ్యము (2)         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Praardhanalo Naligithe – Nashtapovuta Asaadhyamu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Praardhanalo Penugulaadithe – Padipovuta Asaadhyamu (2)          ||Prabhuvaa||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2026-02-25T09:25:54Z</dcterms:created>
  <dcterms:modified xsi:type="dcterms:W3CDTF">2026-02-25T09:25:54Z</dcterms:modified>
</cp:coreProperties>
</file>