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రవికాంతిని మించినదౌ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Ravikaanthini Minchinadau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రవికాంతిని మించినదౌ 2. దుఃఖబాధలు లేక సదా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దేశము దూరమున పూర్ణశాంతినిం బొందుచును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Ravikaanthini Minchinadau 2. Duhkhabaadhalu Leka Sadaa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Deshamu Dooramuna Poornashaanthinin Bonduchunu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వరభక్తులు చూచెదరు పరిశుద్ధుల కీర్తనలు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యాశ్రయ మిచ్చునటన్‌ అందు నెప్పుడు బాడుదుము.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Varabhakthulu Choochedaru Parishuddhula Keerthanalu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Yaashraya Michchunatan Andu Neppudu Baadudumu.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అహహా త్వరలో 3. ప్రేమ సాగరుఃడౌ జనకున్‌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చేరుదు మా స్థలమున్‌ మాకు నిచ్చిన మేలులకై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Ahahaa Thvaralo 3. Prema Saagaruhdau Janakun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Cherudu Maa Sthalamun Maaku Nichchina Melulakai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అహహా త్వరలో మా కృతజ్ఞత జూపుచును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చేరుదు మా స్థలమున్‌ || నిత్యమున్‌ స్తుతి 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Ahahaa Thvaralo Maa Kruthagnatha Joopuchunu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Cherudu Maa Sthalamun || Nithyamun Sthuthi Yinchedamu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2026-08-11T18:44:55Z</dcterms:created>
  <dcterms:modified xsi:type="dcterms:W3CDTF">2026-08-11T18:44:55Z</dcterms:modified>
</cp:coreProperties>
</file>