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ప్రేమతో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Prematho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 రాజ్యములో యేసున్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దైవం యేసున్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 Raajyamulo Yesun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Daivam Yesun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ప్రేమతో – నన్ను ప్రేమించెన్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ప్రేమను మించినదే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Prematho – Nannu Preminchen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Premanu Minchinade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ప్రేమను మించినదే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Premanu Minchinade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ప్రేమతో – నన్ను ప్రేమించెన్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ప్రేమను మించినదే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Prematho – Nannu Preminchen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Premanu Minchinade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ప్రేమను మించినదే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Premanu Minchinade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ప్రేమతో – నన్ను ప్రేమించెన్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ప్రేమను మించినదే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Prematho – Nannu Preminchen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Premanu Minchinade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ప్రేమను మించినదే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నేను – ఎన్నడు విడువను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Premanu Minchinade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Nenu – Ennadu Viduvanu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నీతోనే జీవింతున్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సాక్షిగ జీవింతున్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Neethone Jeevinthun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Saakshiga Jeevinthun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రక్షణతో – నన్ను రక్షించెన్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 రక్షకుడు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Rakshanatho – Nannu Rakshinchen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 Rakshakudu Yese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రక్షకుడు యేసే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చిత్తమును చేయుటకై – నీ పోలికగా ఉండుటకై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Rakshakudu Yese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Chiththamunu Cheyutakai – Nee Polikagaa Undutakai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సర్వము నీకే అర్పింతును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పూర్ణానందముతో నీకే అర్పింతున్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Sarvamu Neeke Arpinthun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Poornaanandamutho Neeke Arpinthun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రాజ్యములో – నన్ను చేర్పించన్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 రథములపై రానైయున్నాడు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Raajyamulo – Nannu Cherpinchan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 Rathamulapai Raanaiyunnaadu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రాజుగ రానైయున్నాడు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సాష్టాంగపడి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Raajuga Raanaiyunnaadu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Saashtaangapadi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2026-02-25T09:27:30Z</dcterms:created>
  <dcterms:modified xsi:type="dcterms:W3CDTF">2026-02-25T09:27:30Z</dcterms:modified>
</cp:coreProperties>
</file>