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విషయమై దీనులైనవారు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Vishayamai Deenulainavaaru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నిమిత్తము జనులు - మిమ్మును నిందించి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హింసించి మీమీద - అబద్ధముగా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Nimiththamu Janulu - Mimmunu Nindinchi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Hinsinchi Meemeeda - Abaddhamugaa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చెడ్డమాటలెల్ల - పలుకునప్పుడు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మీరు ధన్యులు - మీరు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Cheddamaatalella - Palukunappudu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Meeru Dhanyulu - Meeru Dhanyulu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సంతోషించి ఆనందించుడి, పరలోకమందు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ఫలము అధికమగును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Santhoshinchi Aanandinchudi, Paralokamandu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Phalamu Adhikamagunu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ఈలాగున వారు - మీకు పూర్వమందు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ఉం డిన ప్రవక్తలను - హింసించిరి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Eelaaguna Vaaru - Meeku Poorvamandu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 Dina Pravakthalanu - Hinsinchiri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ఆత్మ విషయమై - దీనులైనవారు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ధన్యులు పరలోక (2) - రాజ్యము వారిది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Aathma Vishayamai - Deenulainavaaru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Dhanyulu Paraloka (2) - Raajyamu Vaaridi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దుఃఖపడువారు - ధన్యులు ధన్యులు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ఓదార్చ - బడుదురు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Duhkhapaduvaaru - Dhanyulu Dhanyulu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Odaarcha - Baduduru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సాత్వీకులు ధన్యులు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భూలోకమును స్వ - తంత్రించుకొందురు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Saathveekulu Dhanyulu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Bhoolokamunu Sva - Thanthrinchukonduru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నీతికొర కాకలి - దప్పులు గలవారు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ధన్యులు వారు తృప్తి - పరచబడుదురు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Neethikora Kaakali - Dappulu Galavaaru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Dhanyulu Vaaru Thrupthi - Parachabaduduru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కనికరములుగల - 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కనికరము - పొందుదురు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Kanikaramulugala - 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Kanikaramu - Ponduduru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హృదయశుద్ధిగల - 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దేవుని చూచెదరు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Hrudayashuddhigala - 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Devuni Choochedaru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సమాధానపరచు - వారు ధన్యులు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కుమారు - లనబడుదురు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Samaadhaanaparachu - Vaaru Dhanyulu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Kumaaru - Lanabaduduru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నిమిత్తము హిం - సింపబడువారు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ధన్యులు పరలోక రాజ్యము వారిది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Nimiththamu Hin - Simpabaduvaaru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Dhanyulu Paraloka Raajyamu Vaaridi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2026-08-11T18:37:26Z</dcterms:created>
  <dcterms:modified xsi:type="dcterms:W3CDTF">2026-08-11T18:37:26Z</dcterms:modified>
</cp:coreProperties>
</file>