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స్తుతులపై ఆసీనుడా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Sthuthulapai Aaseenudaa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స్తుతులపై ఆసీనుడా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Sthuthulapai Aaseenudaa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జీవితానికి ఆధారమా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Jeevithaaniki Aadhaaramaa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స్తుతులందుకో నా యేసయ్యా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Sthuthulanduko Naa Yesayyaa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ఉన్నత మహిమలో నివసించువాడా (2)   ||నా స్తుతులపై||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Unnatha Mahimalo Nivasinchuvaadaa (2) ||Naa Sthuthulapai||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నీ చేతితో నన్ను రూపించితివే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Nee Chethitho Nannu Roopinchithive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నిన్ను విడచి లోకాన్ని హత్తుకొంటిని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Ninnu Vidachi Lokaanni Hatthukontini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చేతులే రక్తధారలతో నిండె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Chethule Rakthadhaaralatho Ninde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కోరి ఆ సిలువలో క్షమియించితివే   ||నా స్తుతులపై||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Kori Aa Siluvalo Kshamiyinchithive ||Naa Sthuthulapai||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 త్యాగమే నన్ను చేరదీసెనే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Thyaagame Nannu Cheradeesene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అన్ని వదలి నిన్నే నమ్ముకొంటిని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Anni Vadali Ninne Nammukontini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త్యాగమే పునరుత్థాన శక్తియై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Thyaagame Punarutthaana Shakthiyai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కోరి నీ ప్రేమతో రక్షించితివే   ||నా స్తుతులపై||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Kori Nee Prematho Rakshinchithive ||Naa Sthuthulapai||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నీ ప్రేమేయే నన్ను బ్రతికించెనే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 Premeye Nannu Brathikinchene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 తండ్రివై నాకు తోడైయుంటివి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Kanna Thandrivai Naaku Thodaiyuntivi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స్నేహమే నన్ను బంధించెనే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Snehame Nannu Bandhinchene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నన్ను కోరి నీ మహిమలో వీడనంటివే   ||నా స్తుతులపై||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Nannu Kori Nee Mahimalo Veedanantive ||Naa Sthuthulapai||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2026-11-07T08:30:11Z</dcterms:created>
  <dcterms:modified xsi:type="dcterms:W3CDTF">2026-11-07T08:30:11Z</dcterms:modified>
</cp:coreProperties>
</file>