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Prema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ప్రేమ యెంత ప్రేమ యెంత ప్రేమయో - దేవుడెంత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ప్రేమయై వెలుంగుచుండునే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Prema Yentha Prema Yentha Premayo - Devudentha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Premayai Velunguchundune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ఎంత లోతు ఎంత నిడివి యెంత విరివయో - దాని = నింత యంతయని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వచించు మనుజుండు దేవ్వడు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Entha Lothu Entha Nidivi Yentha Virivayo - Daani = Nintha Yanthayani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Vachinchu Manujundu Devvadu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మనమున దలపోయ నూహకంద దెంతయున్ - దాని = జనువుగ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జగమందు బొగడ మాట లందవే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Manamuna Dalapoya Noohakanda Denthayun - Daani = Januvuga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Jagamandu Bogada Maata Landave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దేవదూతలైన దానిని బాడలేరట - ఇంక = దేవుడే తన సుతు నొసంగి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యది యనెన్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Devadoothalaina Daanini Baadalerata - Inka = Devude Thana Suthu Nosangi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Yadi Yanen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ఇంత గొప్ప ప్రేమ బాప నూరకుండునే - ప్రభు = జెంతజేరి సంత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తంబు ప్రీతి జేసెదన్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Intha Goppa Prema Baapa Noorakundune - Prabhu = Jenthajeri Santha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Thambu Preethi Jesedan ||Entha||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2026-08-11T18:41:23Z</dcterms:created>
  <dcterms:modified xsi:type="dcterms:W3CDTF">2026-08-11T18:41:23Z</dcterms:modified>
</cp:coreProperties>
</file>