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పైనున్న ఆకాశమందునా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Painunna Aakaashamandunaa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పైనున్న ఆకాశమందునా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క్రిందున్న భూలోకమందునా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Painunna Aakaashamandunaa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Krindunna Bhoolokamandunaa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రక్షణ ఏ నామమున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పాప విమోచన – (2)       ||పైనున్న||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Rakshana Ae Naamamuna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Paapa Vimochana – (2)        ||Painunna||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నామములకు పైని కలదు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ఉన్నతంబగు యేసుని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Naamamulaku Paini Kaladu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Unnathambagu Yesuni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నామములో శక్తి కలదు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దోషులకు శాశ్వత ముక్తి కలదు (2)       ||పైనున్న||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Naamamulo Shakthi Kaladu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Doshulaku Shaashwatha Mukthi Kaladu (2)        ||Painunna||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సొలసిన వారికి విశ్రం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లేని వారికి జీవము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Solasina Vaariki Vishram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Leni Vaariki Jeevam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నాశనమునకు జోగేడి వారికి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రక్షణ మార్గము (2)       ||పైనున్న||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Naashanamunaku Jogedi Vaariki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Rakshana Maargamu (2)        ||Painunna||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 స్మరియించగానే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మారి నూతనమగును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 Smariyinchagaane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Maari Noothanamagunu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బేధమేమియు లేదెవ్వరికిని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నాథుని స్మరియించి తరింప (2)       ||పైనున్న||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Bedhamemiyu Ledevvarikini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Naathuni Smariyinchi Tharimpa (2)        ||Painunna||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2026-02-25T09:35:26Z</dcterms:created>
  <dcterms:modified xsi:type="dcterms:W3CDTF">2026-02-25T09:35:26Z</dcterms:modified>
</cp:coreProperties>
</file>