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కృప నిత్యముండును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Krupa Nithyamundunu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దేవునికృప నిత్యముండును - ఆయన కృప నిత్యముండును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DevuniKrupa Nithyamundunu - Aayana Krupa Nithyamundunu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స్తోత్రముచేసి స్తుతించి పాడి - హల్లెలూయా ఆర్భాటింతుము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Sthothramuchesi Sthuthinchi Paadi - Hallelooyaa Aarbhaatinthumu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ఇరుకునందు నశింపకుండ - ఇంత వరకు కాచె మమ్ము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ఎంతో ఉత్తముడాయన ఉన్నతుడు - ఆయన కృప నిత్యముండను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Irukunandu Nashimpakunda - Intha Varaku Kaache Mammu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Entho Uththamudaayana Unnathudu - Aayana Krupa Nithyamundanu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శత్రు సేనలు చుట్టుముట్టిన - దావీదు భక్తునిగాచిన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ముందు నడచును ఆయన బలవంతుడు - ఆయన కృప నిత్యముండును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Shathru Senalu Chuttumuttina - Daaveedu Bhakthunigaachina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Mundu Nadachunu Aayana Balavanthudu - Aayana Krupa Nithyamundunu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అగ్నిశోధన మనకు కలిగిన - ఆదరించి విజయమిచ్చి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ఆర్భాటముతో మమ్ము నడిపించును - ఆయన కృప నిత్యముండును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Agnishodhana Manaku Kaligina - Aadarinchi Vijayamichchi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Aarbhaatamutho Mammu Nadipinchunu - Aayana Krupa Nithyamundunu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గాఢాంధాకార లోయలో నడచిన - నా పాదములకు దీపమై 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నడుపును ఆయనే ఎల్లప్పుడు - ఆయన కృప నిత్యముండును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Gaadhaandhaakaara Loyalo Nadachina - Naa Paadamulaku Deepamai 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Nadupunu Aayane Ellappudu - Aayana Krupa Nithyamundunu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నీచులెందరో అపహసించిన - నెహెమ్యాకు తన ఆత్మనొసగె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నిరతము మనకు ధైర్యము నిచ్చు - ఆయన కృప నిత్యముండును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Neechulendaro Apahasinchina - Nehemyaaku Thana Aathmanosage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Nirathamu Manaku Dhairyamu Nichchu - Aayana Krupa Nithyamundunu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నిత్యదేవుడు సత్యవంతుడు - నిత్యము మనకు జయమునిచ్చి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ఉత్సాహముగా మము నడిపించెను - ఆయన కృప నిత్యముండును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NithyaDevudu Sathyavanthudu - Nithyamu Manaku Jayamunichchi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Uthsaahamugaa Mamu Nadipinchenu - Aayana Krupa Nithyamundunu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2026-08-11T18:51:37Z</dcterms:created>
  <dcterms:modified xsi:type="dcterms:W3CDTF">2026-08-11T18:51:37Z</dcterms:modified>
</cp:coreProperties>
</file>