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ఉన్నతమైన రాజ్యపు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Unnathamaina Raajyapu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ఉన్నతమైన రాజ్యపు వాసీ యేసయ్యా – ఆ మహిమను విడిచావా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ఎన్నికలేని పాపిని నాకై యేసయ్యా – ఈ ధరణికి వచ్చావా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Unnathamaina Raajyapu Vaasee Yesayyaa – Aa Mahimanu Vidichaavaa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Ennikaleni Paapini Naakai Yesayyaa – Ee Dharaniki Vachchaavaa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జన్మమను జాలిపంట – సాతానుకే చితిమంట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 నీ ప్రేమగీతి పాడుకుంట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Janmamanu Jaalipanta – Saathaanuke Chithimanta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 Nee Premageethi Paadukunta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మంచివారిని ప్రేమించుట మాకిలలో సాధ్యము కాదే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కార్యములు చేయు స్వభావము మాలోపల కనరాదే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Manchivaarini Premanchuta Maakilalo Saadhyamu Kaade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Kaaryamulu Cheyu Svabhaavamu Maalopala Kanaraade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మంచితనమన్నదే లేని వంచకుని కరుణించావా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విడిచావా – ధరణికి వచ్చావా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Manchithanamannade Leni Vanchakuni Karuninchaavaa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Vidichaavaa – Dharaniki Vachchaavaa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ప్రాణప్రదముగా ప్రేమించినా – తన మిత్రుని కొరకైన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నిచ్చెడు వారిని – ఇలలో ఎచట కనుగొనలమే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Praanapradamugaa Premanchinaa – Thana Mithruni Korakaina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Nichchedu Vaarini – Ilalo Echata Kanugonalame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గుణహీనుడైన మానవుని – బుణము గెల్లించదలిచావా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విడిచావా – ధరణికి వచ్చావా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Gunaheenudaina Maanavuni – Bunamu Gellinchadalichaavaa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Vidichaavaa – Dharaniki Vachchaavaa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పొరుగువాడు కలిగున్నదానిని – ఆశించుటయే తప్ప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ఇరుగు పొరుగులకు అక్కరలో – సహాయము చేయగలేమే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Poruguvaadu Kaligunnadaanini – Aashinchutaye Thappa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Irugu Porugulaku Akkaralo – Sahaayamu Cheyagaleme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పురుగువంటి నరమాత్రునికి కరుణతో స్వరమిచ్చావా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విడిచావా – ధరణికి వచ్చావా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Puruguvanti Naramaathruniki Karunatho Svaramichchaavaa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Vidichaavaa – Dharaniki Vachchaavaa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2026-08-24T10:17:21Z</dcterms:created>
  <dcterms:modified xsi:type="dcterms:W3CDTF">2026-08-24T10:17:21Z</dcterms:modified>
</cp:coreProperties>
</file>