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నామము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Naamamu Entho Balamainadi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నామము ఎంతో బలమైనది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ఆ…ఆ…ఆ… ఎంతో బలమైనది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Naamamu Entho Balamainadi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Entho Balamainadi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 నామము ఎంతో ఘనమైనది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ఆ…ఆ…ఆ…  ఎంతో ఘనమైనది         || యెహోవా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 Naamamu Entho Ghanamainadi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Entho Ghanamainadi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మోషే ప్రార్ధించగా మన్నాను కురిపించితివి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యెహోషువా ప్రార్ధించగా సూర్యచంద్రుల నాపితివి (2)          || యెహోవా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Moshe Praardhinchagaa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Mannaanu Kuripinchithivi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ప్రజల పక్షముగా యుద్దములు చేసిన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అగ్నిలో పడవేసినా భయమేమి లేకుండిరి (2)                   || యెహోవా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Prajala Pakshamugaa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Yudhdhamulu Chesina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సింహాల బోనుకైనా సంతోషముగా వెళ్ళిరి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ప్రార్ధించిన వెంటనే రక్షించె నీ హస్తము (2)                        || యెహోవా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Simhaala Bonukainaa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Santoshamugaa Velliri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చెరసాలలో వేసినా సంకెళ్ళు బిగియించినా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 ప్రార్ధించగా సంకెళ్ళు విడిపోయెను (2)               || యెహోవా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Cherasaalalo Vesinaa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Sankellu Bigiyinchinaa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పౌలు సీలను బంధించి చెరసాలలో వేసినా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పాటలతో ప్రార్ధించగా చెరసాల బ్రద్దలాయే (2)             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Paulu Seelanu Bandhinchi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Cherasaalalo Vesinaa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2026-02-25T09:27:54Z</dcterms:created>
  <dcterms:modified xsi:type="dcterms:W3CDTF">2026-02-25T09:27:54Z</dcterms:modified>
</cp:coreProperties>
</file>