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సర్వాంగ సుందరా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Sarvaanga Sundaraa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సర్వాంగ సుందరా సద్గుణ శేఖరా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నిన్ను సీయోనులో చూచెదా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Sarvaanga Sundaraa Sadguna Shekharaa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Ninnu Seeyonulo Choochedaa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పరవశించి పాడుతూ పరవళ్ళు త్రొక్కెదా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Paravasinchi Paaduthu Paravallu Throkkedaa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ప్రార్థన ఆలకించువాడా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కన్నీరు తుడుచువాడా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Praarthana Aalakinchuvaadaa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Kanneeru Thuduchuvaadaa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శోధనలన్నిటిలో ఇమ్మానుయేలువై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తోడై నిలిచితివా (2)           ||సర్వాంగ||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Shodhanalannitilo Immaanuyeluvai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Thodai Nilichithivaa (2)           ||Sarvaanga||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శాపములు బాపినావా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 పురమైతివా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Shaapamulu Baapinaavaa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 Puramaithivaa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నిందలన్నిటిలో యెహోషాపాతువై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న్యాయము తీర్చితివా (2)         ||సర్వాంగ||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Nindalannitilo Yehoshapaathuvai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Nyaayamu Theerchithivaa (2)       ||Sarvaanga||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అక్కరలు తీర్చినావా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నీడకు చేర్చినావా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Akkaralu Theerchinaavaa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Needaku Cherchinaavaa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అపజయాలన్నిటిలో యెహోవ నిస్సివై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జయ ధ్వజమైతివా (2)          ||సర్వాంగ||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Apajayaalannitilo Yehova Nissivai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Jaya Dhwajamaithivaa (2)       ||Sarvaanga||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2026-02-25T09:27:38Z</dcterms:created>
  <dcterms:modified xsi:type="dcterms:W3CDTF">2026-02-25T09:27:38Z</dcterms:modified>
</cp:coreProperties>
</file>