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ఇన్నేళ్లు ఇలలో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Innellu Ilalo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ఇన్నేళ్లు ఇలలో ఉన్నాము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దేవుని నీడలో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Innellu Ilalo Unnaamu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Devuni Needalo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గతించిపోయే కాలం – స్మరించు యేసు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 ఈ దినం          ||ఇన్నేళ్లు||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Gathinchipoye Kaalam – Smarinchu Yesu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 Ee Dinam          ||Innellu||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నటనాలయం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జీవితమే రంగుల వలయం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Natanaalayam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Jeevithame Rangula Valayam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మనకు శాశ్వతం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దేవుని నిత్య జీవం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Manaku Shaashwatham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Devuni Nithya Jeevam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ప్రేమామయుడే ఆ పరమాత్ముడే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పదిలపరచెనే రక్షణ భాగ్యం      ||ఇన్నేళ్లు||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Premaamayude Aa Paramaathmude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Padilaparachene Rakshana Bhaagyam        ||Innellu||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 మనిషికి 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పశ్చాత్తాపం మనసుకు మోక్షం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 Manishiki Maargam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Paschaatthaapam Manasuku Mokshyam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పూర్ణ హృదయముతో మోకరిల్లుమా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పూర్ణ ఆత్మతో ప్రార్ధించుమా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Poorna Hrudayamutho Mokarillmaa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Poorna Aathmatho Praardhinchumaa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పరిపూర్ణుడే పరిశుద్ధాత్ముడే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కరుణించునే కలకాలం           ||ఇన్నేళ్లు||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Paripoornude Parishuddhaathmude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Karuninchune Kala Kaalam             ||Innellu||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2026-02-25T09:20:41Z</dcterms:created>
  <dcterms:modified xsi:type="dcterms:W3CDTF">2026-02-25T09:20:41Z</dcterms:modified>
</cp:coreProperties>
</file>