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రోజంతా ద్వేషం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Rojanthaa Dvesham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విడువదు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Viduvadu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రావా దేవా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ప్రభువా నీ కృపతో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Raavaa Devaa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Prabhuvaa Nee Krupatho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నిలబెట్టుము దేవా నీ ప్రజలతో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నిందైన నన్ను నీ సాక్షముతో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Nilabettumu Devaa Nee Prajalatho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Nindaina Nannu Nee Saakshyamutho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నడుపుము నీ మార్గములో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పడుతున్న నన్ను నీ వాక్యముతో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Nadupumu Nee Maargamulo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Paduthunna Nannu Nee Vaakyamutho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మాట్లాడినా నీ స్వరమే అది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ప్రేమించినా నీ ప్రేమా అది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Maatlaadinaa Nee Swarame 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Preminchinaa Nee Premaa Adi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రావా దేవా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ప్రభువా నీ కృపతో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Raavaa Devaa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Prabhuvaa Nee Krupatho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విడువదు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Viduvadu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రావా దేవా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ప్రభువా నీ కృపతో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Raavaa Devaa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Prabhuvaa Nee Krupatho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రోజంతా ద్వేషం మనుషుల కోపం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తీరని బాధ ఇది తీరము చేరనిది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Rojanthaa Dvesham Manushula Kopam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Theerani Baadha Idi Theeramu Cheranidi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అవమానం ఆవేశం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కన్నీళ్ళే ఈ దేహం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 Aavesham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Kanneelle Ee Deham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హృదయం నలిగిన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శవమై పోవులే ఈ జీవితము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Virigina Hrudayam Naligina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Shavamai Povule Ee Jeevithamu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 ఆహుతై మిగిలెనే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 Aahuthai Migilene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నన్ను విడువదు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Nannu Viduvadu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గర్బము లేని ఈ శరీరము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నిందై పోయిన ఈ జీవితము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Garbhamu Leni Ee Shareeramu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 Poyina Ee Jeevithamu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ప్రజలే నన్ను ద్వేషించగా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 వాల్లే శోధించిగా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Prajale Nannu Dveshinchagaa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 Vaalle Shodhinchagaa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రావా దేవా నీ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ప్రభువా నీ కృపతో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Raavaa Devaa Nee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Prabhuvaa Nee Krupatho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2026-02-25T09:34:00Z</dcterms:created>
  <dcterms:modified xsi:type="dcterms:W3CDTF">2026-02-25T09:34:00Z</dcterms:modified>
</cp:coreProperties>
</file>