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 జీవిత మరయ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 Jeevitha Maraya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నీతి కొరకై హింసలొందెడి - నాయకులే బహు ధన్యులండి - దైవ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వారిదటంచు - ప్రభువు క్రీస్తే తెల్చెనండి 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Neethi Korakai Hinsalondedi - Naayakule Bahu Dhanyulandi - Daiva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Vaaridatanchu - Prabhuvu Kreesthe Thelchenandi ||Dhanya||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నిందలు అబద్ధపు చెడ్డ - వాదులు మీరి - హింసలైన మెండుగా మీ పైబడి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 - దండిగా యానందించండి 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Nindalu Abaddhapu Chedda - Vaadulu Meeri - Hinsalaina Mendugaa Mee Paibadi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 - Dandigaa Yaanandinchandi ]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ఉప్పుసారము మీరు జీవిత మరయ రండి - ఒప్పు మీరా ప్రభుని 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తప్పకను జీవించ రండి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Uppusaaramu Meeru Jeevitha Maraya Randi - Oppu Meeraa Prabhuni 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Thappakanu Jeevincha Randi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దీపముల వలె లోకమందు దివ్య వెలుగును చూప రండి దైవ వెలుగే 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యందుండు దివ్యలై ప్రకాశించండి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Deepamula Vale Lokamandu Divya Velugunu Choopa Randi Daiva Veluge 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Yandundu Divyalai Prakaashinchandi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సత్య జీవిత మరయ రండి - సత్మియలనే చేయరండి - సుప్రకాశమైన వెలుగు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Sathya Jeevitha Maraya Randi - Sathmiyalane Cheyarandi - Suprakaashamaina Velugu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 జీవిత మరయ రండి - మాన్యుడేసుని జీవిత నుండి - ఘనుడేసు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బోధించెనండి - దివ్యమైన కొండ నుండి 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 Jeevitha Maraya Randi - Maanyudesuni Jeevitha Nundi - Ghanudesu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Bodhinchenandi - Divyamaina Konda Nundi ||Dhanya||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ఆత్మయందు దీనులైన వారలే బహు ధన్యులండి - దైవ రాజ్యము వారిదటంచు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( యేసే తెల్పినాడు సుండి||ధన్య||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Aathmayandu Deenulaina Vaarale Bahu Dhanyulandi - Daiva Raajyamu Vaaridatanchu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( Yese Thelpinaadu Sundi||Dhanya||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పాపపశ్చాత్తాపంబొంది - పరగ దుఃఖము నొందెడు వారలు - ప్రభుని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నాదరణ నొంది పరమ సంతోషమున చేరెద రండి - ఇల సాత్వికులే ధన్యులండి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Paapapashchaaththaapambondi - Paraga Duhkhamu Nondedu Vaaralu - Prabhuni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Naadarana Nondi Parama Santhoshamuna Chereda Randi - Ila Saathvikule Dhanyulandi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సుతుడు సెలవిచ్చెనండి - లోకము స్వతంత్రించుకొని ధన్యులై జీవించెద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Suthudu Selavichchenandi - Lokamu Svathanthrinchukoni Dhanyulai Jeevincheda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నీతి యందు ఆకలి దప్పులను మతిలో కలిగిన విచారముల నుండి - తృప్తి తీర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దీవెనలండి - కీర్తనలతో జీవించెదరండి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Neethi Yandu Aakali Dappulanu Mathilo Kaligina Vichaaramula Nundi - Thrupthi Theera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Deevenalandi - Keerthanalatho Jeevinchedarandi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కనికరము గలవారే ధన్యులు - కనికరమునే పొందుదురండి - కరుణ గల శ్రీ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కనికరమునే చూపుదు రండి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Kanikaramu Galavaare Dhanyulu - Kanikaramune Pondudurandi - Karuna Gala Shree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Kanikaramune Choopudu Randi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శుద్ధ హృదయములు ధన్యలటంచు - శుద్ధుడగు శీ యేసుని - సుబుద్ధి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దేవుని నిత్యము దర్శించెద రండి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Shuddha Hrudayamulu Dhanyalatanchu - Shuddhudagu Shee Yesuni - Subuddhi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Devuni Nithyamu Darshincheda Randi Dhanya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శాంతిని నెలకొల్పెడి వారు - కాంతిగల దేవుని పుత్రులు - కాంతితో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స్వరూపము - నొంది భువిలో పెరుగుచుందురు ధన్య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Shaanthini Nelakolpedi Vaaru - Kaanthigala Devuni Puthrulu - Kaanthitho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Svaroopamu - Nondi Bhuvilo Peruguchunduru Dhanya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2026-08-11T18:47:10Z</dcterms:created>
  <dcterms:modified xsi:type="dcterms:W3CDTF">2026-08-11T18:47:10Z</dcterms:modified>
</cp:coreProperties>
</file>